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1733" y="65"/>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1/9/2023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800" b="1" dirty="0">
                <a:ln w="3175">
                  <a:noFill/>
                </a:ln>
                <a:solidFill>
                  <a:srgbClr val="9D0000"/>
                </a:solidFill>
                <a:latin typeface="Futura Lt BT" panose="020B0402020204020303" pitchFamily="34" charset="0"/>
                <a:ea typeface="Gadugi" panose="020B0502040204020203" pitchFamily="34" charset="0"/>
              </a:rPr>
              <a:t>RARE INVESTMENT OPPORTUNITY</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3587"/>
            <a:ext cx="3913770" cy="2662165"/>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2120 </a:t>
            </a:r>
            <a:r>
              <a:rPr lang="en-US" sz="2600" b="1" dirty="0" err="1">
                <a:latin typeface="Futura LtCn BT" panose="020B0408020204030204" pitchFamily="34" charset="0"/>
              </a:rPr>
              <a:t>Thornlee</a:t>
            </a:r>
            <a:r>
              <a:rPr lang="en-US" sz="2600" b="1" dirty="0">
                <a:latin typeface="Futura LtCn BT" panose="020B0408020204030204" pitchFamily="34" charset="0"/>
              </a:rPr>
              <a:t> Drive</a:t>
            </a:r>
          </a:p>
          <a:p>
            <a:pPr algn="r"/>
            <a:r>
              <a:rPr lang="en-US" sz="2200" dirty="0">
                <a:latin typeface="Futura LtCn BT" panose="020B0408020204030204" pitchFamily="34" charset="0"/>
              </a:rPr>
              <a:t>Whipper Barony</a:t>
            </a:r>
          </a:p>
          <a:p>
            <a:pPr algn="r"/>
            <a:r>
              <a:rPr lang="en-US" sz="2200" dirty="0">
                <a:latin typeface="Futura LtCn BT" panose="020B0408020204030204" pitchFamily="34" charset="0"/>
              </a:rPr>
              <a:t>North Charleston, SC 29405</a:t>
            </a:r>
          </a:p>
          <a:p>
            <a:pPr algn="r"/>
            <a:r>
              <a:rPr lang="en-US" sz="2200" dirty="0">
                <a:latin typeface="Futura LtCn BT" panose="020B0408020204030204" pitchFamily="34" charset="0"/>
              </a:rPr>
              <a:t>MLS# 22031275</a:t>
            </a:r>
          </a:p>
          <a:p>
            <a:pPr algn="r"/>
            <a:r>
              <a:rPr lang="en-US" sz="2200" dirty="0">
                <a:latin typeface="Futura LtCn BT" panose="020B0408020204030204" pitchFamily="34" charset="0"/>
              </a:rPr>
              <a:t>$190,000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4 Bed | 2  Bath | 1,500sf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52400" y="3457413"/>
            <a:ext cx="7897387" cy="403860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500" dirty="0">
                <a:latin typeface="Futura Lt BT" panose="020B0402020204020303" pitchFamily="34" charset="0"/>
              </a:rPr>
              <a:t>Fantastic investment or house hack opportunity! Located in an up and coming area of North Charleston, this cottage has a secondary house/ADU (accessory dwelling unit) in the back. Each house has 2 bedrooms and 1 full bathroom. The second house even has its own backyard, making it great for a long term tenant or </a:t>
            </a:r>
            <a:r>
              <a:rPr lang="en-US" sz="1500" dirty="0" err="1">
                <a:latin typeface="Futura Lt BT" panose="020B0402020204020303" pitchFamily="34" charset="0"/>
              </a:rPr>
              <a:t>airbnb</a:t>
            </a:r>
            <a:r>
              <a:rPr lang="en-US" sz="1500" dirty="0">
                <a:latin typeface="Futura Lt BT" panose="020B0402020204020303" pitchFamily="34" charset="0"/>
              </a:rPr>
              <a:t>! Both homes are in need of TLC and are handyman specials. Houses need new HVAC or window units. Main house has new gas hot water heater and main sewer line. Sewer line was NOT connected to second cottage, but can be for investment opportunities. Newer plumbing in kitchen and bathroom for main house - drain lines and water lines redone in the last 2 years. </a:t>
            </a:r>
          </a:p>
          <a:p>
            <a:endParaRPr lang="en-US" sz="1500" dirty="0">
              <a:latin typeface="Futura Lt BT" panose="020B0402020204020303" pitchFamily="34" charset="0"/>
            </a:endParaRPr>
          </a:p>
          <a:p>
            <a:r>
              <a:rPr lang="en-US" sz="1500" dirty="0">
                <a:latin typeface="Futura Lt BT" panose="020B0402020204020303" pitchFamily="34" charset="0"/>
              </a:rPr>
              <a:t>Secondary cottage has plumbing for bathroom and kitchen, but needs to be connected to sewer line. Water line to shed has 2 known holes and needs </a:t>
            </a:r>
            <a:r>
              <a:rPr lang="en-US" sz="1500" dirty="0" err="1">
                <a:latin typeface="Futura Lt BT" panose="020B0402020204020303" pitchFamily="34" charset="0"/>
              </a:rPr>
              <a:t>approx</a:t>
            </a:r>
            <a:r>
              <a:rPr lang="en-US" sz="1500" dirty="0">
                <a:latin typeface="Futura Lt BT" panose="020B0402020204020303" pitchFamily="34" charset="0"/>
              </a:rPr>
              <a:t> 25ft of water line replaced from main house to secondary house. Has it's own electrical panel. Come grab this fantastic opportunity!</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t="4999" b="4999"/>
          <a:stretch/>
        </p:blipFill>
        <p:spPr>
          <a:xfrm>
            <a:off x="179814" y="738917"/>
            <a:ext cx="3934986" cy="2656836"/>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200" y="7620000"/>
            <a:ext cx="1523627" cy="1142999"/>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629772" y="7620139"/>
            <a:ext cx="1523628" cy="1142721"/>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3352984" y="7620139"/>
            <a:ext cx="1523628" cy="1142721"/>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714592" y="7620140"/>
            <a:ext cx="1523627" cy="114272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4991377" y="7620139"/>
            <a:ext cx="1523629" cy="1142721"/>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583</TotalTime>
  <Words>241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RARE INVESTMENT OPPORTUNITY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86</cp:revision>
  <dcterms:created xsi:type="dcterms:W3CDTF">2006-08-16T00:00:00Z</dcterms:created>
  <dcterms:modified xsi:type="dcterms:W3CDTF">2023-01-09T18:03:08Z</dcterms:modified>
</cp:coreProperties>
</file>