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5200" cy="487680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-858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8843" y="4869180"/>
            <a:ext cx="5906356" cy="3678908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Welcome to 2122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Terrabrook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, Located in the Highly desirable neighbor hood of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Terrabrook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. On James Island 10 minutes to the beach and 10 minutes to downtown. This custom built Crescent Home boasts 5 bedrooms and 3 full baths. With the Master Bedroom Upstairs, The master layout and full bath makes a beautiful setting for relaxing. Their is also a guest bedroom downstairs that can used for a Mother In Law Suite or guest quarters. The Kitchen has gas stove top with a gas wall oven. The touch screen refrigerator is High Tech and very efficient on the Power bill. Extra Large washer and dryer convey. , touch screen front door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lock,and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tons of extras.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6842" y="3993881"/>
            <a:ext cx="5906356" cy="875299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2122 </a:t>
            </a:r>
            <a:r>
              <a:rPr lang="en-US" sz="24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Terrabrook</a:t>
            </a:r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Lane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Terrabrook</a:t>
            </a: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· Charleston, SC 29412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18023728 · $490,000</a:t>
            </a:r>
            <a:endParaRPr lang="en-US" sz="14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82" y="9025568"/>
            <a:ext cx="1018834" cy="700449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85" y="9864729"/>
            <a:ext cx="731291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20000"/>
                    <a:lumOff val="80000"/>
                  </a:schemeClr>
                </a:solidFill>
                <a:latin typeface="Trebuchet MS" panose="020B0603020202020204" pitchFamily="34" charset="0"/>
              </a:rPr>
              <a:t>Carolina One Real Estate | 2713 Highway 17 North | Mt. Pleasant, SC 29466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89791" y="0"/>
            <a:ext cx="5919693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 Correction</a:t>
            </a:r>
            <a:endParaRPr lang="en-US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973456"/>
            <a:ext cx="1280160" cy="804672"/>
          </a:xfrm>
          <a:prstGeom prst="rect">
            <a:avLst/>
          </a:prstGeom>
        </p:spPr>
      </p:pic>
      <p:pic>
        <p:nvPicPr>
          <p:cNvPr id="36" name="Picture 3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7605908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7" name="Picture 3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543844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19765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9" name="Picture 38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2187235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0" name="Picture 39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110350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3" name="Picture 4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6522175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4" name="Picture 4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4354705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5" name="Picture 4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327097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8610600" y="4688936"/>
            <a:ext cx="1334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Trebuchet MS" panose="020B0603020202020204" pitchFamily="34" charset="0"/>
              </a:rPr>
              <a:t>$550,000</a:t>
            </a:r>
            <a:endParaRPr lang="en-US" b="1" i="1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849935" y="5273478"/>
            <a:ext cx="855349" cy="5276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-859" y="8852572"/>
            <a:ext cx="73152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Nick Collins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Office - (843) 266-5000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Mobile - (843) 224-8771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ncollins@carolinaone.com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www.nickacollins.com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188</TotalTime>
  <Words>152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2122 Terrabrook Lane Terrabrook · Charleston, SC 29412 MLS# 18023728 · $490,000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2019-03-27T17:12:46Z</dcterms:modified>
</cp:coreProperties>
</file>