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1.png"/><Relationship Id="rId18" Type="http://schemas.openxmlformats.org/officeDocument/2006/relationships/image" Target="../media/image16.svg"/><Relationship Id="rId26" Type="http://schemas.openxmlformats.org/officeDocument/2006/relationships/image" Target="../media/image24.svg"/><Relationship Id="rId3" Type="http://schemas.openxmlformats.org/officeDocument/2006/relationships/hyperlink" Target="https://player.vimeo.com/video/1132689015?badge=0&amp;amp;autopause=0&amp;amp;player_id=0&amp;amp;app_id=58479" TargetMode="External"/><Relationship Id="rId21" Type="http://schemas.openxmlformats.org/officeDocument/2006/relationships/image" Target="../media/image19.png"/><Relationship Id="rId34" Type="http://schemas.openxmlformats.org/officeDocument/2006/relationships/image" Target="../media/image32.sv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png"/><Relationship Id="rId25" Type="http://schemas.openxmlformats.org/officeDocument/2006/relationships/image" Target="../media/image23.png"/><Relationship Id="rId33" Type="http://schemas.openxmlformats.org/officeDocument/2006/relationships/image" Target="../media/image31.png"/><Relationship Id="rId2" Type="http://schemas.openxmlformats.org/officeDocument/2006/relationships/image" Target="../media/image1.jpg"/><Relationship Id="rId16" Type="http://schemas.openxmlformats.org/officeDocument/2006/relationships/image" Target="../media/image14.svg"/><Relationship Id="rId20" Type="http://schemas.openxmlformats.org/officeDocument/2006/relationships/image" Target="../media/image18.svg"/><Relationship Id="rId29" Type="http://schemas.openxmlformats.org/officeDocument/2006/relationships/image" Target="../media/image27.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24" Type="http://schemas.openxmlformats.org/officeDocument/2006/relationships/image" Target="../media/image22.svg"/><Relationship Id="rId32" Type="http://schemas.openxmlformats.org/officeDocument/2006/relationships/image" Target="../media/image30.svg"/><Relationship Id="rId5" Type="http://schemas.openxmlformats.org/officeDocument/2006/relationships/image" Target="../media/image3.jpeg"/><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6.svg"/><Relationship Id="rId10" Type="http://schemas.openxmlformats.org/officeDocument/2006/relationships/image" Target="../media/image8.jpeg"/><Relationship Id="rId19" Type="http://schemas.openxmlformats.org/officeDocument/2006/relationships/image" Target="../media/image17.png"/><Relationship Id="rId31" Type="http://schemas.openxmlformats.org/officeDocument/2006/relationships/image" Target="../media/image29.pn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svg"/><Relationship Id="rId22" Type="http://schemas.openxmlformats.org/officeDocument/2006/relationships/image" Target="../media/image20.svg"/><Relationship Id="rId27" Type="http://schemas.openxmlformats.org/officeDocument/2006/relationships/image" Target="../media/image25.png"/><Relationship Id="rId30" Type="http://schemas.openxmlformats.org/officeDocument/2006/relationships/image" Target="../media/image28.svg"/><Relationship Id="rId8"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051" t="7769" b="7769"/>
          <a:stretch>
            <a:fillRect/>
          </a:stretch>
        </p:blipFill>
        <p:spPr bwMode="auto">
          <a:xfrm>
            <a:off x="1828800" y="624929"/>
            <a:ext cx="5486400" cy="346953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800" y="149423"/>
            <a:ext cx="5486400" cy="307777"/>
          </a:xfrm>
          <a:prstGeom prst="rect">
            <a:avLst/>
          </a:prstGeom>
          <a:noFill/>
          <a:ln>
            <a:noFill/>
          </a:ln>
        </p:spPr>
        <p:txBody>
          <a:bodyPr wrap="square" lIns="0" tIns="0" rIns="0" bIns="0" anchor="ctr">
            <a:spAutoFit/>
          </a:bodyPr>
          <a:lstStyle/>
          <a:p>
            <a:pPr algn="ctr"/>
            <a:r>
              <a:rPr lang="en-US" sz="2000" b="1" dirty="0">
                <a:ln w="3175">
                  <a:noFill/>
                </a:ln>
                <a:latin typeface="Above the Beyond Script" pitchFamily="50" charset="0"/>
              </a:rPr>
              <a:t>A Christmas Special in Mira Vista</a:t>
            </a:r>
            <a:endParaRPr lang="en-US" sz="2000" b="1" dirty="0">
              <a:ln w="3175">
                <a:noFill/>
              </a:ln>
              <a:solidFill>
                <a:schemeClr val="bg2">
                  <a:lumMod val="75000"/>
                </a:schemeClr>
              </a:solidFill>
              <a:latin typeface="Above the Beyond Script" pitchFamily="50" charset="0"/>
            </a:endParaRPr>
          </a:p>
        </p:txBody>
      </p:sp>
      <p:sp>
        <p:nvSpPr>
          <p:cNvPr id="2" name="Title 1"/>
          <p:cNvSpPr>
            <a:spLocks noGrp="1"/>
          </p:cNvSpPr>
          <p:nvPr>
            <p:ph type="ctrTitle"/>
          </p:nvPr>
        </p:nvSpPr>
        <p:spPr>
          <a:xfrm>
            <a:off x="1828800" y="3767141"/>
            <a:ext cx="5486400" cy="668358"/>
          </a:xfrm>
          <a:noFill/>
          <a:ln>
            <a:noFill/>
          </a:ln>
        </p:spPr>
        <p:txBody>
          <a:bodyPr anchor="ctr">
            <a:noAutofit/>
          </a:bodyPr>
          <a:lstStyle/>
          <a:p>
            <a:r>
              <a:rPr lang="en-US" sz="2000" b="1" dirty="0">
                <a:ln w="3175">
                  <a:noFill/>
                </a:ln>
                <a:solidFill>
                  <a:schemeClr val="bg1"/>
                </a:solidFill>
                <a:latin typeface="Century Gothic" panose="020B0502020202020204" pitchFamily="34" charset="0"/>
                <a:cs typeface="Microsoft Sans Serif" panose="020B0604020202020204" pitchFamily="34" charset="0"/>
              </a:rPr>
              <a:t>2122 TELFAIR WAY</a:t>
            </a:r>
            <a:br>
              <a:rPr lang="en-US" sz="2000" b="1" dirty="0">
                <a:ln w="3175">
                  <a:noFill/>
                </a:ln>
                <a:latin typeface="Century Gothic" panose="020B0502020202020204" pitchFamily="34" charset="0"/>
                <a:cs typeface="Microsoft Sans Serif" panose="020B0604020202020204" pitchFamily="34" charset="0"/>
              </a:rPr>
            </a:br>
            <a:r>
              <a:rPr lang="es-ES" sz="1300" b="1" dirty="0">
                <a:ln w="3175">
                  <a:noFill/>
                </a:ln>
                <a:latin typeface="Century Gothic" panose="020B0502020202020204" pitchFamily="34" charset="0"/>
                <a:cs typeface="Microsoft Sans Serif" panose="020B0604020202020204" pitchFamily="34" charset="0"/>
              </a:rPr>
              <a:t>Mira Vista | Charleston, SC 29412 | MLS# 25029751 | $364,500</a:t>
            </a:r>
            <a:endParaRPr lang="en-US" sz="13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828800" y="5126678"/>
            <a:ext cx="5486400" cy="3363103"/>
          </a:xfrm>
        </p:spPr>
        <p:txBody>
          <a:bodyPr anchor="ctr">
            <a:noAutofit/>
          </a:bodyPr>
          <a:lstStyle/>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Location, Location, Location! If you've dreamed of living just minutes from everything Charleston has to offer—only 10 minutes to Folly Beach, 5 minutes to Historic Downtown Charleston and a short walk to Restaurants, Shopping, Doctors, Vets offices and more —welcome home to 2122 Telfair Way in Mira Vista. Perfectly positioned in the heart of James Island, this 2- Bedroom, 2-Bathroom beautifully upgraded and impeccably maintained condo offers the ultimate in low-maintenance coastal living. Step inside and immediately feel the difference. Fresh paint graces every wall, new LVP flooring runs throughout (no carpet anywhere!), custom blinds have been added in every room and newer HVAC. The renovated kitchen shines with new cabinetry, hardware, upgraded counters, new double oven, refrigerator and microwave, perfect for the home chef or entertainer.</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Both bathrooms have been completely remodeled with new fixtures, lighting, cabinetry, and even luxurious European towel warmers. The electrical system has been upgraded as well. with wiring replaced throughout and pre-wired TV connections now hidden neatly behind the walls for a clean, modern look.</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The open-concept kitchen and living area is designed for gathering and entertaining, with bar seating plus a spacious adjacent dining area. The inviting living room offers generous seating, a built-in desk, and custom built-in shelving that enhances both style and storage. Each of the two large bedrooms can easily function as a dual master suite, offering privacy and comfort for guests.</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Step onto the screened porch and take in the breathtaking view of the park and water. This serene spot is perfect for sipping your morning coffee or evening glass of wine in peace and privacy. It also has an additional storage area, perfect for all your beach gear!</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Beyond the home itself, Mira Vista offers resort-style amenities: a sparkling pool, fitness center, walking trails with benches, and a beautiful clubhouse with kitchen-all within a gated community. It's the perfect "lock-and-leave" lifestyle with luxury at every turn. This would make a great Coastal Retreat or Income-Producing Property.</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Coastal life is calling...come enjoy the good life at 2122 Telfair Way today!</a:t>
            </a:r>
          </a:p>
          <a:p>
            <a:endPar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3"/>
            </a:endParaRP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8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20" name="Rectangle 19"/>
          <p:cNvSpPr/>
          <p:nvPr/>
        </p:nvSpPr>
        <p:spPr>
          <a:xfrm>
            <a:off x="1828800" y="8935594"/>
            <a:ext cx="5486400"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828800" y="8560713"/>
            <a:ext cx="5486400"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0" y="0"/>
            <a:ext cx="1709928" cy="1143000"/>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2650358"/>
            <a:ext cx="1709928" cy="1143000"/>
          </a:xfrm>
          <a:prstGeom prst="rect">
            <a:avLst/>
          </a:prstGeom>
          <a:ln w="12700">
            <a:noFill/>
          </a:ln>
        </p:spPr>
      </p:pic>
      <p:pic>
        <p:nvPicPr>
          <p:cNvPr id="4" name="Picture 3">
            <a:extLst>
              <a:ext uri="{FF2B5EF4-FFF2-40B4-BE49-F238E27FC236}">
                <a16:creationId xmlns:a16="http://schemas.microsoft.com/office/drawing/2014/main" id="{415E4C6E-C430-7E19-2EED-A4F0FD4A6AD9}"/>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1317037"/>
            <a:ext cx="1709928" cy="1143000"/>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p:cNvPicPr>
          <p:nvPr/>
        </p:nvPicPr>
        <p:blipFill>
          <a:blip r:embed="rId7" cstate="print">
            <a:extLst>
              <a:ext uri="{28A0092B-C50C-407E-A947-70E740481C1C}">
                <a14:useLocalDpi xmlns:a14="http://schemas.microsoft.com/office/drawing/2010/main" val="0"/>
              </a:ext>
            </a:extLst>
          </a:blip>
          <a:srcRect l="46" r="46"/>
          <a:stretch/>
        </p:blipFill>
        <p:spPr>
          <a:xfrm>
            <a:off x="0" y="3983679"/>
            <a:ext cx="1709928" cy="1143000"/>
          </a:xfrm>
          <a:prstGeom prst="rect">
            <a:avLst/>
          </a:prstGeom>
          <a:ln w="12700">
            <a:no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1840507" y="4495800"/>
            <a:ext cx="5486400" cy="553998"/>
          </a:xfrm>
          <a:prstGeom prst="rect">
            <a:avLst/>
          </a:prstGeom>
          <a:noFill/>
        </p:spPr>
        <p:txBody>
          <a:bodyPr wrap="square">
            <a:spAutoFit/>
          </a:bodyPr>
          <a:lstStyle/>
          <a:p>
            <a:pPr algn="ctr"/>
            <a:r>
              <a:rPr lang="en-US" sz="1000" b="1" dirty="0">
                <a:solidFill>
                  <a:srgbClr val="FF0000"/>
                </a:solidFill>
                <a:latin typeface="Avenir Next LT Pro" panose="020B0504020202020204" pitchFamily="34" charset="0"/>
              </a:rPr>
              <a:t>Get your Buyers home for the Holidays...Seller needing to close by End of Year!  JUST REDUCED $15,000 AND $10,000 Seller Credit offered with an acceptable offer that can CLOSE BY 12/30!!!</a:t>
            </a:r>
          </a:p>
        </p:txBody>
      </p:sp>
      <p:pic>
        <p:nvPicPr>
          <p:cNvPr id="11" name="Picture 10" descr="Ice tea drink in glass">
            <a:extLst>
              <a:ext uri="{FF2B5EF4-FFF2-40B4-BE49-F238E27FC236}">
                <a16:creationId xmlns:a16="http://schemas.microsoft.com/office/drawing/2014/main" id="{A3A2D23F-BF40-D1BB-A5C4-CE90907284B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86271" y="2301215"/>
            <a:ext cx="3907800" cy="2775081"/>
          </a:xfrm>
          <a:prstGeom prst="rect">
            <a:avLst/>
          </a:prstGeom>
        </p:spPr>
      </p:pic>
      <p:pic>
        <p:nvPicPr>
          <p:cNvPr id="10" name="Picture 9">
            <a:extLst>
              <a:ext uri="{FF2B5EF4-FFF2-40B4-BE49-F238E27FC236}">
                <a16:creationId xmlns:a16="http://schemas.microsoft.com/office/drawing/2014/main" id="{0DD786B9-F3CE-6A26-008B-E2624766C0F0}"/>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0" y="6651381"/>
            <a:ext cx="1709928" cy="1143000"/>
          </a:xfrm>
          <a:prstGeom prst="rect">
            <a:avLst/>
          </a:prstGeom>
          <a:ln w="12700">
            <a:noFill/>
          </a:ln>
        </p:spPr>
      </p:pic>
      <p:pic>
        <p:nvPicPr>
          <p:cNvPr id="13" name="Picture 12">
            <a:extLst>
              <a:ext uri="{FF2B5EF4-FFF2-40B4-BE49-F238E27FC236}">
                <a16:creationId xmlns:a16="http://schemas.microsoft.com/office/drawing/2014/main" id="{61DC3410-6B06-02F9-B2E7-78C6129F6581}"/>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5318060"/>
            <a:ext cx="1709928" cy="1143000"/>
          </a:xfrm>
          <a:prstGeom prst="rect">
            <a:avLst/>
          </a:prstGeom>
          <a:ln w="12700">
            <a:noFill/>
          </a:ln>
        </p:spPr>
      </p:pic>
      <p:pic>
        <p:nvPicPr>
          <p:cNvPr id="14" name="Picture 13">
            <a:extLst>
              <a:ext uri="{FF2B5EF4-FFF2-40B4-BE49-F238E27FC236}">
                <a16:creationId xmlns:a16="http://schemas.microsoft.com/office/drawing/2014/main" id="{256A8445-6219-C299-C320-CEEC52DD916D}"/>
              </a:ext>
            </a:extLst>
          </p:cNvPr>
          <p:cNvPicPr>
            <a:picLocks/>
          </p:cNvPicPr>
          <p:nvPr/>
        </p:nvPicPr>
        <p:blipFill>
          <a:blip r:embed="rId12" cstate="print">
            <a:extLst>
              <a:ext uri="{28A0092B-C50C-407E-A947-70E740481C1C}">
                <a14:useLocalDpi xmlns:a14="http://schemas.microsoft.com/office/drawing/2010/main" val="0"/>
              </a:ext>
            </a:extLst>
          </a:blip>
          <a:srcRect l="7859" r="7859"/>
          <a:stretch/>
        </p:blipFill>
        <p:spPr>
          <a:xfrm>
            <a:off x="0" y="8001000"/>
            <a:ext cx="1709928" cy="1143000"/>
          </a:xfrm>
          <a:prstGeom prst="rect">
            <a:avLst/>
          </a:prstGeom>
          <a:ln w="12700">
            <a:noFill/>
          </a:ln>
        </p:spPr>
      </p:pic>
      <p:pic>
        <p:nvPicPr>
          <p:cNvPr id="6" name="Graphic 5" descr="Holly with solid fill">
            <a:extLst>
              <a:ext uri="{FF2B5EF4-FFF2-40B4-BE49-F238E27FC236}">
                <a16:creationId xmlns:a16="http://schemas.microsoft.com/office/drawing/2014/main" id="{D2CE6822-D194-2F5C-429C-DD161B678C5F}"/>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481180" y="653623"/>
            <a:ext cx="685800" cy="685800"/>
          </a:xfrm>
          <a:prstGeom prst="rect">
            <a:avLst/>
          </a:prstGeom>
        </p:spPr>
      </p:pic>
      <p:pic>
        <p:nvPicPr>
          <p:cNvPr id="19" name="Graphic 18" descr="Stocking outline">
            <a:extLst>
              <a:ext uri="{FF2B5EF4-FFF2-40B4-BE49-F238E27FC236}">
                <a16:creationId xmlns:a16="http://schemas.microsoft.com/office/drawing/2014/main" id="{B735CF6E-AB22-060A-4C48-FC305C9773BA}"/>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114829" y="4440879"/>
            <a:ext cx="685800" cy="685800"/>
          </a:xfrm>
          <a:prstGeom prst="rect">
            <a:avLst/>
          </a:prstGeom>
        </p:spPr>
      </p:pic>
      <p:pic>
        <p:nvPicPr>
          <p:cNvPr id="24" name="Graphic 23" descr="Holly outline">
            <a:extLst>
              <a:ext uri="{FF2B5EF4-FFF2-40B4-BE49-F238E27FC236}">
                <a16:creationId xmlns:a16="http://schemas.microsoft.com/office/drawing/2014/main" id="{9EC7612F-02DF-D967-1F26-E0F3AF3F37F7}"/>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24128" y="1333321"/>
            <a:ext cx="685800" cy="685800"/>
          </a:xfrm>
          <a:prstGeom prst="rect">
            <a:avLst/>
          </a:prstGeom>
        </p:spPr>
      </p:pic>
      <p:pic>
        <p:nvPicPr>
          <p:cNvPr id="26" name="Graphic 25" descr="Holiday tree with solid fill">
            <a:extLst>
              <a:ext uri="{FF2B5EF4-FFF2-40B4-BE49-F238E27FC236}">
                <a16:creationId xmlns:a16="http://schemas.microsoft.com/office/drawing/2014/main" id="{EFFC136A-16FF-39C5-E51A-2183DF49180A}"/>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6586222" y="3292159"/>
            <a:ext cx="685800" cy="685800"/>
          </a:xfrm>
          <a:prstGeom prst="rect">
            <a:avLst/>
          </a:prstGeom>
        </p:spPr>
      </p:pic>
      <p:pic>
        <p:nvPicPr>
          <p:cNvPr id="28" name="Graphic 27" descr="Holiday tree outline">
            <a:extLst>
              <a:ext uri="{FF2B5EF4-FFF2-40B4-BE49-F238E27FC236}">
                <a16:creationId xmlns:a16="http://schemas.microsoft.com/office/drawing/2014/main" id="{ACD7B2BA-13BF-D13C-EB3B-8B72FA8DFAF5}"/>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105927" y="3091260"/>
            <a:ext cx="685800" cy="685800"/>
          </a:xfrm>
          <a:prstGeom prst="rect">
            <a:avLst/>
          </a:prstGeom>
        </p:spPr>
      </p:pic>
      <p:pic>
        <p:nvPicPr>
          <p:cNvPr id="30" name="Graphic 29" descr="Holiday wreath outline">
            <a:extLst>
              <a:ext uri="{FF2B5EF4-FFF2-40B4-BE49-F238E27FC236}">
                <a16:creationId xmlns:a16="http://schemas.microsoft.com/office/drawing/2014/main" id="{F3A186ED-496C-AFB0-A9AC-AD51019B3BAE}"/>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0" y="18231"/>
            <a:ext cx="685800" cy="685800"/>
          </a:xfrm>
          <a:prstGeom prst="rect">
            <a:avLst/>
          </a:prstGeom>
        </p:spPr>
      </p:pic>
      <p:pic>
        <p:nvPicPr>
          <p:cNvPr id="32" name="Graphic 31" descr="Stocking with solid fill">
            <a:extLst>
              <a:ext uri="{FF2B5EF4-FFF2-40B4-BE49-F238E27FC236}">
                <a16:creationId xmlns:a16="http://schemas.microsoft.com/office/drawing/2014/main" id="{C3C7B86D-D9CC-369F-DD88-2D06021EECF4}"/>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880913" y="3408668"/>
            <a:ext cx="685800" cy="685800"/>
          </a:xfrm>
          <a:prstGeom prst="rect">
            <a:avLst/>
          </a:prstGeom>
        </p:spPr>
      </p:pic>
      <p:pic>
        <p:nvPicPr>
          <p:cNvPr id="34" name="Graphic 33" descr="Holiday wreath with solid fill">
            <a:extLst>
              <a:ext uri="{FF2B5EF4-FFF2-40B4-BE49-F238E27FC236}">
                <a16:creationId xmlns:a16="http://schemas.microsoft.com/office/drawing/2014/main" id="{77A0D673-9068-5AAD-9F75-C86B02D90647}"/>
              </a:ext>
            </a:extLst>
          </p:cNvPr>
          <p:cNvPicPr>
            <a:picLocks noChangeAspect="1"/>
          </p:cNvPicPr>
          <p:nvPr/>
        </p:nvPicPr>
        <p:blipFill>
          <a:blip r:embed="rId27">
            <a:extLst>
              <a:ext uri="{96DAC541-7B7A-43D3-8B79-37D633B846F1}">
                <asvg:svgBlip xmlns:asvg="http://schemas.microsoft.com/office/drawing/2016/SVG/main" r:embed="rId28"/>
              </a:ext>
            </a:extLst>
          </a:blip>
          <a:stretch>
            <a:fillRect/>
          </a:stretch>
        </p:blipFill>
        <p:spPr>
          <a:xfrm>
            <a:off x="1024128" y="7088189"/>
            <a:ext cx="685800" cy="685800"/>
          </a:xfrm>
          <a:prstGeom prst="rect">
            <a:avLst/>
          </a:prstGeom>
        </p:spPr>
      </p:pic>
      <p:pic>
        <p:nvPicPr>
          <p:cNvPr id="36" name="Graphic 35" descr="Bells outline">
            <a:extLst>
              <a:ext uri="{FF2B5EF4-FFF2-40B4-BE49-F238E27FC236}">
                <a16:creationId xmlns:a16="http://schemas.microsoft.com/office/drawing/2014/main" id="{AF431A85-8542-0D57-0D4E-8F25D68A6D11}"/>
              </a:ext>
            </a:extLst>
          </p:cNvPr>
          <p:cNvPicPr>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1840506" y="633311"/>
            <a:ext cx="685800" cy="685800"/>
          </a:xfrm>
          <a:prstGeom prst="rect">
            <a:avLst/>
          </a:prstGeom>
        </p:spPr>
      </p:pic>
      <p:pic>
        <p:nvPicPr>
          <p:cNvPr id="38" name="Graphic 37" descr="Bells with solid fill">
            <a:extLst>
              <a:ext uri="{FF2B5EF4-FFF2-40B4-BE49-F238E27FC236}">
                <a16:creationId xmlns:a16="http://schemas.microsoft.com/office/drawing/2014/main" id="{8B17D962-65A1-AF55-71D1-D5B74674D755}"/>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0" y="5227885"/>
            <a:ext cx="685800" cy="685800"/>
          </a:xfrm>
          <a:prstGeom prst="rect">
            <a:avLst/>
          </a:prstGeom>
        </p:spPr>
      </p:pic>
      <p:pic>
        <p:nvPicPr>
          <p:cNvPr id="39" name="Graphic 38" descr="Holiday tree with solid fill">
            <a:extLst>
              <a:ext uri="{FF2B5EF4-FFF2-40B4-BE49-F238E27FC236}">
                <a16:creationId xmlns:a16="http://schemas.microsoft.com/office/drawing/2014/main" id="{828DE704-0CB0-D1BA-E9F2-3FFCF26241B4}"/>
              </a:ext>
            </a:extLst>
          </p:cNvPr>
          <p:cNvPicPr>
            <a:picLocks noChangeAspect="1"/>
          </p:cNvPicPr>
          <p:nvPr/>
        </p:nvPicPr>
        <p:blipFill>
          <a:blip r:embed="rId33">
            <a:extLst>
              <a:ext uri="{96DAC541-7B7A-43D3-8B79-37D633B846F1}">
                <asvg:svgBlip xmlns:asvg="http://schemas.microsoft.com/office/drawing/2016/SVG/main" r:embed="rId34"/>
              </a:ext>
            </a:extLst>
          </a:blip>
          <a:stretch>
            <a:fillRect/>
          </a:stretch>
        </p:blipFill>
        <p:spPr>
          <a:xfrm>
            <a:off x="-38971" y="8433256"/>
            <a:ext cx="685800" cy="68580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742</TotalTime>
  <Words>491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Above the Beyond Script</vt:lpstr>
      <vt:lpstr>Arial</vt:lpstr>
      <vt:lpstr>Avenir Next LT Pro</vt:lpstr>
      <vt:lpstr>Calibri</vt:lpstr>
      <vt:lpstr>Century Gothic</vt:lpstr>
      <vt:lpstr>Office Theme</vt:lpstr>
      <vt:lpstr>2122 TELFAIR WAY Mira Vista | Charleston, SC 29412 | MLS# 25029751 | $364,500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115</cp:revision>
  <dcterms:created xsi:type="dcterms:W3CDTF">2006-08-16T00:00:00Z</dcterms:created>
  <dcterms:modified xsi:type="dcterms:W3CDTF">2025-12-02T12:53:22Z</dcterms:modified>
</cp:coreProperties>
</file>