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10/9/2019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24" Type="http://schemas.openxmlformats.org/officeDocument/2006/relationships/image" Target="../media/image24.jpeg"/><Relationship Id="rId5" Type="http://schemas.openxmlformats.org/officeDocument/2006/relationships/image" Target="../media/image5.jpeg"/><Relationship Id="rId15" Type="http://schemas.openxmlformats.org/officeDocument/2006/relationships/image" Target="../media/image15.jpeg"/><Relationship Id="rId23" Type="http://schemas.openxmlformats.org/officeDocument/2006/relationships/image" Target="../media/image23.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248400"/>
            <a:ext cx="7316917" cy="1524000"/>
          </a:xfrm>
        </p:spPr>
        <p:txBody>
          <a:bodyPr anchor="ctr">
            <a:noAutofit/>
          </a:bodyPr>
          <a:lstStyle/>
          <a:p>
            <a:r>
              <a:rPr lang="en-US" sz="1200" dirty="0">
                <a:solidFill>
                  <a:schemeClr val="accent1">
                    <a:lumMod val="50000"/>
                  </a:schemeClr>
                </a:solidFill>
                <a:latin typeface="Trebuchet MS" panose="020B0603020202020204" pitchFamily="34" charset="0"/>
              </a:rPr>
              <a:t>Impressive open floor plan with lots of upgrades. Seller has taken time to get this home show ready sparing no expense. Kitchen has all new stainless appliances with marble counter tops. New flooring in all 3 bathrooms. Some fresh painting and all New carpeting. New screen and lattice on porch. Custom wood fence enclosure for rear yard. One of the largest subdivision lots with panoramic views of pond and beautiful landscaped yard. The large Master Suite and Master Bath offer walk-in closet, double sink vanities, soaking garden tub plus separate shower. Other two bedrooms are nice sizes and share a full bath. Dining room plus eat-in kitchen, vaulted family room with fireplace. Oversized double car garage. This is a rare find for price, size, and condition with upgrades galore!!!!</a:t>
            </a:r>
            <a:endParaRPr lang="en-US" sz="1200" dirty="0">
              <a:solidFill>
                <a:srgbClr val="FF0000"/>
              </a:solidFill>
              <a:latin typeface="Trebuchet MS" panose="020B0603020202020204" pitchFamily="34" charset="0"/>
            </a:endParaRPr>
          </a:p>
        </p:txBody>
      </p:sp>
      <p:sp>
        <p:nvSpPr>
          <p:cNvPr id="2" name="Title 1"/>
          <p:cNvSpPr>
            <a:spLocks noGrp="1"/>
          </p:cNvSpPr>
          <p:nvPr>
            <p:ph type="ctrTitle"/>
          </p:nvPr>
        </p:nvSpPr>
        <p:spPr>
          <a:xfrm>
            <a:off x="-10445" y="5486401"/>
            <a:ext cx="7312912" cy="866100"/>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2123 Andover Way</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Park West ~ Mount Pleasant ~ MLS# 19027546 ~ $372,500</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62776"/>
            <a:ext cx="7315200" cy="461665"/>
          </a:xfrm>
          <a:prstGeom prst="rect">
            <a:avLst/>
          </a:prstGeom>
          <a:noFill/>
        </p:spPr>
        <p:txBody>
          <a:bodyPr wrap="square" anchor="ctr">
            <a:spAutoFit/>
          </a:bodyPr>
          <a:lstStyle/>
          <a:p>
            <a:pPr algn="ctr"/>
            <a:r>
              <a:rPr lang="en-US" sz="2400" b="1" i="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Impressive Home On Pond With Lots Of Upgrades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49833" y="4419600"/>
            <a:ext cx="1216152" cy="912114"/>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353866" y="4419600"/>
            <a:ext cx="1216152" cy="912114"/>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924616" y="4419600"/>
            <a:ext cx="1216152" cy="912114"/>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516549" y="4419600"/>
            <a:ext cx="686753"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021090" y="7818671"/>
            <a:ext cx="685800" cy="914400"/>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39700" y="7818671"/>
            <a:ext cx="685800" cy="9144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2783870" y="7818035"/>
            <a:ext cx="686754"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1902480" y="7818671"/>
            <a:ext cx="6858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55EDAED6-B37A-4A1B-A422-96107AE8671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3720582" y="4419600"/>
            <a:ext cx="1216152" cy="912114"/>
          </a:xfrm>
          <a:prstGeom prst="rect">
            <a:avLst/>
          </a:prstGeom>
          <a:ln w="3175">
            <a:solidFill>
              <a:schemeClr val="bg1"/>
            </a:solidFill>
          </a:ln>
          <a:effectLst/>
        </p:spPr>
      </p:pic>
      <p:pic>
        <p:nvPicPr>
          <p:cNvPr id="34" name="Picture 33">
            <a:extLst>
              <a:ext uri="{FF2B5EF4-FFF2-40B4-BE49-F238E27FC236}">
                <a16:creationId xmlns:a16="http://schemas.microsoft.com/office/drawing/2014/main" id="{82A49199-A5A5-4F33-81D8-720D55E1777D}"/>
              </a:ext>
            </a:extLst>
          </p:cNvPr>
          <p:cNvPicPr>
            <a:picLocks noChangeAspect="1"/>
          </p:cNvPicPr>
          <p:nvPr/>
        </p:nvPicPr>
        <p:blipFill>
          <a:blip r:embed="rId20" cstate="print">
            <a:extLst>
              <a:ext uri="{28A0092B-C50C-407E-A947-70E740481C1C}">
                <a14:useLocalDpi xmlns:a14="http://schemas.microsoft.com/office/drawing/2010/main" val="0"/>
              </a:ext>
            </a:extLst>
          </a:blip>
          <a:srcRect/>
          <a:stretch/>
        </p:blipFill>
        <p:spPr>
          <a:xfrm>
            <a:off x="5087298" y="4419600"/>
            <a:ext cx="686753" cy="915670"/>
          </a:xfrm>
          <a:prstGeom prst="rect">
            <a:avLst/>
          </a:prstGeom>
          <a:ln w="3175">
            <a:solidFill>
              <a:schemeClr val="bg1"/>
            </a:solidFill>
          </a:ln>
          <a:effectLst/>
        </p:spPr>
      </p:pic>
      <p:pic>
        <p:nvPicPr>
          <p:cNvPr id="36" name="Picture 35">
            <a:extLst>
              <a:ext uri="{FF2B5EF4-FFF2-40B4-BE49-F238E27FC236}">
                <a16:creationId xmlns:a16="http://schemas.microsoft.com/office/drawing/2014/main" id="{8B6C40DF-567E-4E5D-AF7F-D218E6CDC4C5}"/>
              </a:ext>
            </a:extLst>
          </p:cNvPr>
          <p:cNvPicPr>
            <a:picLocks noChangeAspect="1"/>
          </p:cNvPicPr>
          <p:nvPr/>
        </p:nvPicPr>
        <p:blipFill>
          <a:blip r:embed="rId21" cstate="print">
            <a:extLst>
              <a:ext uri="{28A0092B-C50C-407E-A947-70E740481C1C}">
                <a14:useLocalDpi xmlns:a14="http://schemas.microsoft.com/office/drawing/2010/main" val="0"/>
              </a:ext>
            </a:extLst>
          </a:blip>
          <a:srcRect/>
          <a:stretch/>
        </p:blipFill>
        <p:spPr>
          <a:xfrm>
            <a:off x="3666214" y="7818671"/>
            <a:ext cx="685800" cy="914400"/>
          </a:xfrm>
          <a:prstGeom prst="rect">
            <a:avLst/>
          </a:prstGeom>
          <a:ln w="3175">
            <a:solidFill>
              <a:schemeClr val="bg1"/>
            </a:solidFill>
          </a:ln>
          <a:effectLst/>
        </p:spPr>
      </p:pic>
      <p:pic>
        <p:nvPicPr>
          <p:cNvPr id="42" name="Picture 41">
            <a:extLst>
              <a:ext uri="{FF2B5EF4-FFF2-40B4-BE49-F238E27FC236}">
                <a16:creationId xmlns:a16="http://schemas.microsoft.com/office/drawing/2014/main" id="{14A010E5-225B-45CB-BC7C-DC1430596376}"/>
              </a:ext>
            </a:extLst>
          </p:cNvPr>
          <p:cNvPicPr>
            <a:picLocks noChangeAspect="1"/>
          </p:cNvPicPr>
          <p:nvPr/>
        </p:nvPicPr>
        <p:blipFill>
          <a:blip r:embed="rId22" cstate="print">
            <a:extLst>
              <a:ext uri="{28A0092B-C50C-407E-A947-70E740481C1C}">
                <a14:useLocalDpi xmlns:a14="http://schemas.microsoft.com/office/drawing/2010/main" val="0"/>
              </a:ext>
            </a:extLst>
          </a:blip>
          <a:srcRect/>
          <a:stretch/>
        </p:blipFill>
        <p:spPr>
          <a:xfrm>
            <a:off x="10526336" y="2937252"/>
            <a:ext cx="686754" cy="915672"/>
          </a:xfrm>
          <a:prstGeom prst="rect">
            <a:avLst/>
          </a:prstGeom>
          <a:ln w="3175">
            <a:solidFill>
              <a:schemeClr val="bg1"/>
            </a:solidFill>
          </a:ln>
          <a:effectLst/>
        </p:spPr>
      </p:pic>
      <p:pic>
        <p:nvPicPr>
          <p:cNvPr id="44" name="Picture 43">
            <a:extLst>
              <a:ext uri="{FF2B5EF4-FFF2-40B4-BE49-F238E27FC236}">
                <a16:creationId xmlns:a16="http://schemas.microsoft.com/office/drawing/2014/main" id="{C548B685-33D1-45F2-A7EA-34982498BD77}"/>
              </a:ext>
            </a:extLst>
          </p:cNvPr>
          <p:cNvPicPr>
            <a:picLocks noChangeAspect="1"/>
          </p:cNvPicPr>
          <p:nvPr/>
        </p:nvPicPr>
        <p:blipFill>
          <a:blip r:embed="rId23" cstate="print">
            <a:extLst>
              <a:ext uri="{28A0092B-C50C-407E-A947-70E740481C1C}">
                <a14:useLocalDpi xmlns:a14="http://schemas.microsoft.com/office/drawing/2010/main" val="0"/>
              </a:ext>
            </a:extLst>
          </a:blip>
          <a:srcRect/>
          <a:stretch/>
        </p:blipFill>
        <p:spPr>
          <a:xfrm>
            <a:off x="5959348" y="7819814"/>
            <a:ext cx="1216152" cy="912114"/>
          </a:xfrm>
          <a:prstGeom prst="rect">
            <a:avLst/>
          </a:prstGeom>
          <a:ln w="3175">
            <a:solidFill>
              <a:schemeClr val="bg1"/>
            </a:solidFill>
          </a:ln>
          <a:effectLst/>
        </p:spPr>
      </p:pic>
      <p:pic>
        <p:nvPicPr>
          <p:cNvPr id="45" name="Picture 44">
            <a:extLst>
              <a:ext uri="{FF2B5EF4-FFF2-40B4-BE49-F238E27FC236}">
                <a16:creationId xmlns:a16="http://schemas.microsoft.com/office/drawing/2014/main" id="{29E2A971-8DBF-4657-93EB-1B79E4B87240}"/>
              </a:ext>
            </a:extLst>
          </p:cNvPr>
          <p:cNvPicPr>
            <a:picLocks noChangeAspect="1"/>
          </p:cNvPicPr>
          <p:nvPr/>
        </p:nvPicPr>
        <p:blipFill>
          <a:blip r:embed="rId24" cstate="print">
            <a:extLst>
              <a:ext uri="{28A0092B-C50C-407E-A947-70E740481C1C}">
                <a14:useLocalDpi xmlns:a14="http://schemas.microsoft.com/office/drawing/2010/main" val="0"/>
              </a:ext>
            </a:extLst>
          </a:blip>
          <a:srcRect/>
          <a:stretch/>
        </p:blipFill>
        <p:spPr>
          <a:xfrm>
            <a:off x="4547604" y="7819814"/>
            <a:ext cx="1216152" cy="912114"/>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345</TotalTime>
  <Words>176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2123 Andover Way Park West ~ Mount Pleasant ~ MLS# 19027546 ~ $372,500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2019-10-09T13:48:36Z</dcterms:modified>
</cp:coreProperties>
</file>