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5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338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0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1593" y="535517"/>
            <a:ext cx="1256943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765" y="535517"/>
            <a:ext cx="3673674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12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29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764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3228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47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2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8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7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15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27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E1867-B3D7-4709-9A5D-B88D860BAE96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94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" Type="http://schemas.openxmlformats.org/officeDocument/2006/relationships/image" Target="../media/image1.jp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hyperlink" Target="mailto:conniesross@aol.com" TargetMode="External"/><Relationship Id="rId5" Type="http://schemas.openxmlformats.org/officeDocument/2006/relationships/image" Target="../media/image4.jpeg"/><Relationship Id="rId15" Type="http://schemas.openxmlformats.org/officeDocument/2006/relationships/image" Target="../media/image12.jpeg"/><Relationship Id="rId10" Type="http://schemas.openxmlformats.org/officeDocument/2006/relationships/hyperlink" Target="mailto:dctidewater@yahoo.com" TargetMode="External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87" y="1145"/>
            <a:ext cx="6296025" cy="381204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2774" y="4915264"/>
            <a:ext cx="629879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00" dirty="0">
                <a:latin typeface="Adobe Caslon Pro" panose="0205050205050A020403" pitchFamily="18" charset="0"/>
              </a:rPr>
              <a:t>Rare and truly amazing opportunity to purchase a charming, completely upgraded and beautifully refurbished multi-level, 5-bedroom 3-bath home, vacation home or investment property in popular Windjammer Village “WJV.” Welcome to Starfish Cottage! Spacious bedrooms include two masters; main floor master has </a:t>
            </a:r>
            <a:r>
              <a:rPr lang="en-US" sz="1300" dirty="0" err="1">
                <a:latin typeface="Adobe Caslon Pro" panose="0205050205050A020403" pitchFamily="18" charset="0"/>
              </a:rPr>
              <a:t>en</a:t>
            </a:r>
            <a:r>
              <a:rPr lang="en-US" sz="1300" dirty="0">
                <a:latin typeface="Adobe Caslon Pro" panose="0205050205050A020403" pitchFamily="18" charset="0"/>
              </a:rPr>
              <a:t> suite. There is one signature bath on each floor. Home can easily afford separate living quarters or mother-in law suite with a private entrance, as the basement level has many possibilities. – with two bedrooms, a large modern bath, kitchen appliances, washer/dryer hook-up, private parking, and private access, this could be a separate living space with a few modifications. </a:t>
            </a:r>
          </a:p>
          <a:p>
            <a:pPr algn="ctr"/>
            <a:endParaRPr lang="en-US" sz="1300" dirty="0">
              <a:latin typeface="Adobe Caslon Pro" panose="0205050205050A020403" pitchFamily="18" charset="0"/>
            </a:endParaRPr>
          </a:p>
          <a:p>
            <a:pPr algn="ctr"/>
            <a:r>
              <a:rPr lang="en-US" sz="1300" dirty="0">
                <a:latin typeface="Adobe Caslon Pro" panose="0205050205050A020403" pitchFamily="18" charset="0"/>
              </a:rPr>
              <a:t>Cheery kitchen with stainless steel appliances. Cozy living room with fireplace. Lives comfortably on every level. Great for families and vacation rentals. Short and long-term rentals allowed. Motorcycles for both owners and tenants are allowed. Gated nature enclave with direct Intracoastal Waterway access and complimentary community storage. </a:t>
            </a:r>
          </a:p>
          <a:p>
            <a:pPr algn="ctr"/>
            <a:endParaRPr lang="en-US" sz="1300" dirty="0">
              <a:latin typeface="Adobe Caslon Pro" panose="0205050205050A020403" pitchFamily="18" charset="0"/>
            </a:endParaRPr>
          </a:p>
          <a:p>
            <a:pPr algn="ctr"/>
            <a:r>
              <a:rPr lang="en-US" sz="1300" dirty="0">
                <a:latin typeface="Adobe Caslon Pro" panose="0205050205050A020403" pitchFamily="18" charset="0"/>
              </a:rPr>
              <a:t>Minutes from the Atlantic Ocean -- marsh walk, fishing pier, new boat dock, boat  ramp, lighted tennis courts, Olympic-size swimming pool, </a:t>
            </a:r>
            <a:r>
              <a:rPr lang="en-US" sz="1300" dirty="0" err="1">
                <a:latin typeface="Adobe Caslon Pro" panose="0205050205050A020403" pitchFamily="18" charset="0"/>
              </a:rPr>
              <a:t>childrens</a:t>
            </a:r>
            <a:r>
              <a:rPr lang="en-US" sz="1300" dirty="0">
                <a:latin typeface="Adobe Caslon Pro" panose="0205050205050A020403" pitchFamily="18" charset="0"/>
              </a:rPr>
              <a:t>' pool, rec room for children, playground, basketball court, horseshoes, and shuffle-board court. There is a private, keyed entrance for owners into </a:t>
            </a:r>
            <a:r>
              <a:rPr lang="en-US" sz="1300" dirty="0" err="1">
                <a:latin typeface="Adobe Caslon Pro" panose="0205050205050A020403" pitchFamily="18" charset="0"/>
              </a:rPr>
              <a:t>Vareen</a:t>
            </a:r>
            <a:r>
              <a:rPr lang="en-US" sz="1300" dirty="0">
                <a:latin typeface="Adobe Caslon Pro" panose="0205050205050A020403" pitchFamily="18" charset="0"/>
              </a:rPr>
              <a:t> Park for strolling and dog-walking, as well as a private, dog-friendly beach along the ICW. There is a large storage yard for boats, RVs, motorcycles, kayaks, etc., a meeting/social room with kitchen facilities, library and exercise room.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583" y="59120"/>
            <a:ext cx="3150837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 Bold" panose="0205070206050A020403" pitchFamily="18" charset="0"/>
              </a:rPr>
              <a:t>2125 Lafayette Cir</a:t>
            </a: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" panose="0205050205050A020403" pitchFamily="18" charset="0"/>
              </a:rPr>
              <a:t>Windjammer Village</a:t>
            </a: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" panose="0205050205050A020403" pitchFamily="18" charset="0"/>
              </a:rPr>
              <a:t>Little River, SC 29566</a:t>
            </a: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" panose="0205050205050A020403" pitchFamily="18" charset="0"/>
              </a:rPr>
              <a:t>MLS #: 1702707</a:t>
            </a: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dobe Caslon Pro" panose="0205050205050A020403" pitchFamily="18" charset="0"/>
              </a:rPr>
              <a:t>$259,000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09" y="4010285"/>
            <a:ext cx="62922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ysClr val="windowText" lastClr="000000"/>
                </a:solidFill>
                <a:latin typeface="Adobe Caslon Pro" panose="0205050205050A020403" pitchFamily="18" charset="0"/>
              </a:rPr>
              <a:t>5 bedroom 3 full bath home in gated, amenity rich </a:t>
            </a:r>
            <a:br>
              <a:rPr lang="en-US" sz="2000" b="1" dirty="0">
                <a:solidFill>
                  <a:sysClr val="windowText" lastClr="000000"/>
                </a:solidFill>
                <a:latin typeface="Adobe Caslon Pro" panose="0205050205050A020403" pitchFamily="18" charset="0"/>
              </a:rPr>
            </a:br>
            <a:r>
              <a:rPr lang="en-US" sz="2000" b="1" dirty="0">
                <a:solidFill>
                  <a:sysClr val="windowText" lastClr="000000"/>
                </a:solidFill>
                <a:latin typeface="Adobe Caslon Pro" panose="0205050205050A020403" pitchFamily="18" charset="0"/>
              </a:rPr>
              <a:t>Intra Coastal Waterway residential resort community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104533" y="1719992"/>
            <a:ext cx="2584174" cy="93394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82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8471" y="1144"/>
            <a:ext cx="1371600" cy="10287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8470" y="4115009"/>
            <a:ext cx="1371600" cy="1045029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8471" y="3024258"/>
            <a:ext cx="1371600" cy="10287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8471" y="1091895"/>
            <a:ext cx="1371600" cy="90011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8471" y="2054058"/>
            <a:ext cx="1371600" cy="908149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47" y="9227540"/>
            <a:ext cx="904875" cy="68216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269" y="9224361"/>
            <a:ext cx="838198" cy="688520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1722928" y="9245456"/>
            <a:ext cx="19313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Deborah Collins</a:t>
            </a:r>
          </a:p>
          <a:p>
            <a:pPr algn="ctr"/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843-424-9013</a:t>
            </a:r>
          </a:p>
          <a:p>
            <a:pPr algn="ctr"/>
            <a:r>
              <a:rPr lang="en-US" sz="1100" dirty="0">
                <a:solidFill>
                  <a:srgbClr val="093E6E"/>
                </a:solidFill>
                <a:latin typeface="Arial" panose="020B0604020202020204" pitchFamily="34" charset="0"/>
                <a:hlinkClick r:id="rId10"/>
              </a:rPr>
              <a:t>dctidewater@yahoo.com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206408" y="9245456"/>
            <a:ext cx="19137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Connie Ross-Karl</a:t>
            </a:r>
          </a:p>
          <a:p>
            <a:pPr algn="ctr"/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702-306-2643</a:t>
            </a:r>
          </a:p>
          <a:p>
            <a:pPr algn="ctr"/>
            <a:r>
              <a:rPr lang="en-US" sz="1100" dirty="0">
                <a:solidFill>
                  <a:srgbClr val="093E6E"/>
                </a:solidFill>
                <a:latin typeface="Arial" panose="020B0604020202020204" pitchFamily="34" charset="0"/>
                <a:hlinkClick r:id="rId11"/>
              </a:rPr>
              <a:t>conniesross@aol.com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0" y="9837384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</a:rPr>
              <a:t>NEW WAY PROPERTIES MYRTLE BEACH</a:t>
            </a:r>
            <a:r>
              <a:rPr lang="en-US" sz="800" dirty="0">
                <a:solidFill>
                  <a:srgbClr val="093E6E"/>
                </a:solidFill>
                <a:latin typeface="Arial" panose="020B0604020202020204" pitchFamily="34" charset="0"/>
              </a:rPr>
              <a:t> </a:t>
            </a:r>
            <a:endParaRPr lang="en-US" sz="800" dirty="0"/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8471" y="5222089"/>
            <a:ext cx="1371600" cy="10287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8471" y="8237167"/>
            <a:ext cx="1371600" cy="771525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7669" y="2037369"/>
            <a:ext cx="1353312" cy="900797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8471" y="6312840"/>
            <a:ext cx="1371600" cy="10287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8471" y="7403591"/>
            <a:ext cx="1371600" cy="771525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37" y="2336800"/>
            <a:ext cx="1760327" cy="12876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3024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317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Adobe Caslon Pro</vt:lpstr>
      <vt:lpstr>Adobe Caslon Pro Bold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15</cp:revision>
  <dcterms:created xsi:type="dcterms:W3CDTF">2016-01-18T21:52:04Z</dcterms:created>
  <dcterms:modified xsi:type="dcterms:W3CDTF">2017-02-22T15:06:08Z</dcterms:modified>
</cp:coreProperties>
</file>