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53" d="100"/>
          <a:sy n="53" d="100"/>
        </p:scale>
        <p:origin x="2460"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6/18/2024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https://www.dropbox.com/scl/fi/so37wj7cddhatztapd7fs/2127HartfordsBluffLn-MLS.mp4?rlkey=yqcle9qz1rbjd883d36pw212c&amp;raw=1"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3844326"/>
            <a:ext cx="4167484" cy="5372240"/>
          </a:xfrm>
          <a:prstGeom prst="rect">
            <a:avLst/>
          </a:prstGeom>
          <a:noFill/>
          <a:ln>
            <a:noFill/>
          </a:ln>
        </p:spPr>
        <p:txBody>
          <a:bodyPr wrap="square" anchor="ctr">
            <a:spAutoFit/>
          </a:bodyPr>
          <a:lstStyle/>
          <a:p>
            <a:pPr algn="ctr"/>
            <a:r>
              <a:rPr lang="en-US" sz="730" b="1" dirty="0">
                <a:solidFill>
                  <a:srgbClr val="083E6B"/>
                </a:solidFill>
                <a:latin typeface="Century Gothic" panose="020B0502020202020204" pitchFamily="34" charset="0"/>
              </a:rPr>
              <a:t>Charming coastal cottage located on a quiet street in the highly sought after Rivertowne on the Wando. Surrounded by a classic white picket fence, you'll enter through a gated arbor and be greeted by a wrap-around porch, ideal for relaxing with a glass of sweet tea while enjoying the soothing river breeze. Step inside to find updates and custom touches throughout. Gorgeous millwork, including custom board-and-batten, crown </a:t>
            </a:r>
            <a:r>
              <a:rPr lang="en-US" sz="730" b="1" dirty="0" err="1">
                <a:solidFill>
                  <a:srgbClr val="083E6B"/>
                </a:solidFill>
                <a:latin typeface="Century Gothic" panose="020B0502020202020204" pitchFamily="34" charset="0"/>
              </a:rPr>
              <a:t>moulding</a:t>
            </a:r>
            <a:r>
              <a:rPr lang="en-US" sz="730" b="1" dirty="0">
                <a:solidFill>
                  <a:srgbClr val="083E6B"/>
                </a:solidFill>
                <a:latin typeface="Century Gothic" panose="020B0502020202020204" pitchFamily="34" charset="0"/>
              </a:rPr>
              <a:t>, and hardwood flooring are a few of the upgraded features of this home. A large, sun filled family room features a gas log fireplace with stone surround and mantle. The expanse of this room allows for multiple seating arrangements as well as separate conversation areas or reading nooks. A formal dining room is open to the spacious kitchen allowing for ease of hosting holiday and celebratory dinners. The dining room features a beautifully detailed tray ceiling and a custom crafted driftwood light fixture. Adjacent the dining room, a shiplap clad bar encloses the kitchen providing an excellent area for entertaining as friends pull up a stool and sip a glass of wine while you prepare the evening's treats. Elaborate dinners and daily meal prep will both be enjoyable in this cook's kitchen. Stainless appliances (including refrigerator) compliment white cabinetry and long expanses of granite countertops. Casual meals can be enjoyed at the bar or in the sunny breakfast nook just off the kitchen. A much desired main floor primary suite is tucked away in the rear of the home. Private and serene, this owner's retreat features a brand new, stunning luxury </a:t>
            </a:r>
            <a:r>
              <a:rPr lang="en-US" sz="730" b="1" dirty="0" err="1">
                <a:solidFill>
                  <a:srgbClr val="083E6B"/>
                </a:solidFill>
                <a:latin typeface="Century Gothic" panose="020B0502020202020204" pitchFamily="34" charset="0"/>
              </a:rPr>
              <a:t>en</a:t>
            </a:r>
            <a:r>
              <a:rPr lang="en-US" sz="730" b="1" dirty="0">
                <a:solidFill>
                  <a:srgbClr val="083E6B"/>
                </a:solidFill>
                <a:latin typeface="Century Gothic" panose="020B0502020202020204" pitchFamily="34" charset="0"/>
              </a:rPr>
              <a:t>-suite bathroom. Gorgeous floating dual vanities with quartz countertops and brushed nickel fixtures, a walk-in frameless shower with custom tile, linen closet, and a private water closet complete the space. Two additional bedrooms and a beautifully updated full bathroom are found on the opposite side of the home. Additional first floor conveniences include a built-in work station with open shelving, a drop zone with storage closet/pantry, and laundry room. Upstairs, a huge flex space offers the convenience of multiple uses. Media room, play room, exercise/wellness studio, home office, craft room, secondary family room... the possibilities are truly endless. A large bedroom complete with walk-in closet, updated full bathroom and cozy reading or sitting nooks with built-in window bench provides a perfect teen retreat or guest/in-law suite. Additionally, just off the bonus room is an unfinished attic space that is currently used as storage but could be finished to provide additional square footage in the form of an office, bedroom or more. Lowcountry living means lots of time spent outdoors and this home provides plenty of opportunity to do just that. In addition to the wrap-around front porch, a side porch located off the kitchen steps down to a patio and offers a peaceful place to sip your morning coffee, dine al fresco, or host friends for s'mores! Enjoy the peaceful pond view while watching Egrets and shore birds hunt for dinner and children or pets frolic in the fully fenced yard! The garage offers storage space not only for parking your cars but for all of your outdoor necessities such as kayaks, beach gear, lawn equipment, and more! 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a:p>
            <a:pPr algn="ctr"/>
            <a:endParaRPr lang="en-US" sz="730" b="1" dirty="0">
              <a:solidFill>
                <a:srgbClr val="083E6B"/>
              </a:solidFill>
              <a:latin typeface="Century Gothic" panose="020B0502020202020204" pitchFamily="34" charset="0"/>
            </a:endParaRPr>
          </a:p>
          <a:p>
            <a:pPr algn="ctr"/>
            <a:r>
              <a:rPr lang="en-US" sz="730" b="1" dirty="0">
                <a:solidFill>
                  <a:srgbClr val="083E6B"/>
                </a:solidFill>
                <a:latin typeface="Century Gothic" panose="020B0502020202020204" pitchFamily="34" charset="0"/>
                <a:hlinkClick r:id="rId4"/>
              </a:rPr>
              <a:t>Video Tour</a:t>
            </a:r>
            <a:endParaRPr lang="en-US" sz="730" b="1"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2540" y="7823068"/>
            <a:ext cx="1824228" cy="1215360"/>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38482" y="6273940"/>
            <a:ext cx="1823040" cy="1215360"/>
          </a:xfrm>
          <a:prstGeom prst="rect">
            <a:avLst/>
          </a:prstGeom>
          <a:ln>
            <a:noFill/>
          </a:ln>
          <a:effectLst/>
        </p:spPr>
      </p:pic>
      <p:sp>
        <p:nvSpPr>
          <p:cNvPr id="29" name="Title 1"/>
          <p:cNvSpPr txBox="1">
            <a:spLocks/>
          </p:cNvSpPr>
          <p:nvPr/>
        </p:nvSpPr>
        <p:spPr>
          <a:xfrm>
            <a:off x="4088459" y="1"/>
            <a:ext cx="4114800" cy="4572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400" i="1" dirty="0">
                <a:solidFill>
                  <a:srgbClr val="083E6B"/>
                </a:solidFill>
                <a:latin typeface="Century Gothic" pitchFamily="34" charset="0"/>
              </a:rPr>
              <a:t>Best Value in Rivertowne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3134" y="6273940"/>
            <a:ext cx="1823040" cy="1215360"/>
          </a:xfrm>
          <a:prstGeom prst="rect">
            <a:avLst/>
          </a:prstGeom>
          <a:ln>
            <a:noFill/>
          </a:ln>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355855" y="457200"/>
            <a:ext cx="3580009" cy="2385120"/>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088459" y="2860988"/>
            <a:ext cx="4114800" cy="1142409"/>
          </a:xfrm>
        </p:spPr>
        <p:txBody>
          <a:bodyPr anchor="t">
            <a:noAutofit/>
          </a:bodyPr>
          <a:lstStyle/>
          <a:p>
            <a:r>
              <a:rPr lang="pt-BR" sz="2000" b="1" dirty="0">
                <a:solidFill>
                  <a:srgbClr val="083E6B"/>
                </a:solidFill>
                <a:latin typeface="Century Gothic" pitchFamily="34" charset="0"/>
              </a:rPr>
              <a:t>2127 Hartfords Bluff Lane</a:t>
            </a:r>
            <a:br>
              <a:rPr lang="pt-BR" sz="2000" dirty="0">
                <a:solidFill>
                  <a:srgbClr val="083E6B"/>
                </a:solidFill>
                <a:latin typeface="Century Gothic" pitchFamily="34" charset="0"/>
              </a:rPr>
            </a:br>
            <a:r>
              <a:rPr lang="en-US" sz="1800" dirty="0">
                <a:solidFill>
                  <a:srgbClr val="083E6B"/>
                </a:solidFill>
                <a:latin typeface="Century Gothic" pitchFamily="34" charset="0"/>
              </a:rPr>
              <a:t>Rivertowne On The Wando</a:t>
            </a:r>
            <a:br>
              <a:rPr lang="en-US" sz="1800" dirty="0">
                <a:solidFill>
                  <a:srgbClr val="083E6B"/>
                </a:solidFill>
                <a:latin typeface="Century Gothic" pitchFamily="34" charset="0"/>
              </a:rPr>
            </a:br>
            <a:r>
              <a:rPr lang="en-US" sz="1800" dirty="0">
                <a:solidFill>
                  <a:srgbClr val="083E6B"/>
                </a:solidFill>
                <a:latin typeface="Century Gothic" pitchFamily="34" charset="0"/>
              </a:rPr>
              <a:t>Mount Pleasant, SC 29466</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24009691 | </a:t>
            </a:r>
            <a:r>
              <a:rPr lang="en-US" sz="1800">
                <a:solidFill>
                  <a:srgbClr val="083E6B"/>
                </a:solidFill>
                <a:latin typeface="Century Gothic" pitchFamily="34" charset="0"/>
              </a:rPr>
              <a:t>$910,000</a:t>
            </a: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8" y="7823067"/>
            <a:ext cx="1824228"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540</TotalTime>
  <Words>733</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2127 Hartfords Bluff Lane Rivertowne On The Wando Mount Pleasant, SC 29466 MLS# 24009691 | $910,000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94</cp:revision>
  <dcterms:created xsi:type="dcterms:W3CDTF">2006-08-16T00:00:00Z</dcterms:created>
  <dcterms:modified xsi:type="dcterms:W3CDTF">2024-06-18T23:37:13Z</dcterms:modified>
</cp:coreProperties>
</file>