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3152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0" d="100"/>
          <a:sy n="150" d="100"/>
        </p:scale>
        <p:origin x="-882" y="-6666"/>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18200" cy="10058400"/>
          </a:xfrm>
          <a:prstGeom prst="rect">
            <a:avLst/>
          </a:prstGeom>
        </p:spPr>
      </p:pic>
      <p:sp>
        <p:nvSpPr>
          <p:cNvPr id="2" name="Title 1"/>
          <p:cNvSpPr>
            <a:spLocks noGrp="1"/>
          </p:cNvSpPr>
          <p:nvPr>
            <p:ph type="ctrTitle"/>
          </p:nvPr>
        </p:nvSpPr>
        <p:spPr>
          <a:xfrm>
            <a:off x="2195179" y="2880925"/>
            <a:ext cx="4571382" cy="3551481"/>
          </a:xfrm>
        </p:spPr>
        <p:txBody>
          <a:bodyPr anchor="b">
            <a:normAutofit/>
          </a:bodyPr>
          <a:lstStyle>
            <a:lvl1pPr algn="r">
              <a:defRPr sz="3520">
                <a:effectLst/>
              </a:defRPr>
            </a:lvl1pPr>
          </a:lstStyle>
          <a:p>
            <a:r>
              <a:rPr lang="en-US"/>
              <a:t>Click to edit Master title style</a:t>
            </a:r>
            <a:endParaRPr lang="en-US" dirty="0"/>
          </a:p>
        </p:txBody>
      </p:sp>
      <p:sp>
        <p:nvSpPr>
          <p:cNvPr id="3" name="Subtitle 2"/>
          <p:cNvSpPr>
            <a:spLocks noGrp="1"/>
          </p:cNvSpPr>
          <p:nvPr>
            <p:ph type="subTitle" idx="1"/>
          </p:nvPr>
        </p:nvSpPr>
        <p:spPr>
          <a:xfrm>
            <a:off x="2195179" y="6432409"/>
            <a:ext cx="4571382" cy="2061352"/>
          </a:xfrm>
        </p:spPr>
        <p:txBody>
          <a:bodyPr anchor="t">
            <a:normAutofit/>
          </a:bodyPr>
          <a:lstStyle>
            <a:lvl1pPr marL="0" indent="0" algn="r">
              <a:buNone/>
              <a:defRPr sz="1440" cap="all">
                <a:solidFill>
                  <a:schemeClr val="tx1"/>
                </a:solidFill>
              </a:defRPr>
            </a:lvl1pPr>
            <a:lvl2pPr marL="365760" indent="0" algn="ctr">
              <a:buNone/>
              <a:defRPr>
                <a:solidFill>
                  <a:schemeClr val="tx1">
                    <a:tint val="75000"/>
                  </a:schemeClr>
                </a:solidFill>
              </a:defRPr>
            </a:lvl2pPr>
            <a:lvl3pPr marL="731520" indent="0" algn="ctr">
              <a:buNone/>
              <a:defRPr>
                <a:solidFill>
                  <a:schemeClr val="tx1">
                    <a:tint val="75000"/>
                  </a:schemeClr>
                </a:solidFill>
              </a:defRPr>
            </a:lvl3pPr>
            <a:lvl4pPr marL="1097280" indent="0" algn="ctr">
              <a:buNone/>
              <a:defRPr>
                <a:solidFill>
                  <a:schemeClr val="tx1">
                    <a:tint val="75000"/>
                  </a:schemeClr>
                </a:solidFill>
              </a:defRPr>
            </a:lvl4pPr>
            <a:lvl5pPr marL="1463040" indent="0" algn="ctr">
              <a:buNone/>
              <a:defRPr>
                <a:solidFill>
                  <a:schemeClr val="tx1">
                    <a:tint val="75000"/>
                  </a:schemeClr>
                </a:solidFill>
              </a:defRPr>
            </a:lvl5pPr>
            <a:lvl6pPr marL="1828800" indent="0" algn="ctr">
              <a:buNone/>
              <a:defRPr>
                <a:solidFill>
                  <a:schemeClr val="tx1">
                    <a:tint val="75000"/>
                  </a:schemeClr>
                </a:solidFill>
              </a:defRPr>
            </a:lvl6pPr>
            <a:lvl7pPr marL="2194560" indent="0" algn="ctr">
              <a:buNone/>
              <a:defRPr>
                <a:solidFill>
                  <a:schemeClr val="tx1">
                    <a:tint val="75000"/>
                  </a:schemeClr>
                </a:solidFill>
              </a:defRPr>
            </a:lvl7pPr>
            <a:lvl8pPr marL="2560320" indent="0" algn="ctr">
              <a:buNone/>
              <a:defRPr>
                <a:solidFill>
                  <a:schemeClr val="tx1">
                    <a:tint val="75000"/>
                  </a:schemeClr>
                </a:solidFill>
              </a:defRPr>
            </a:lvl8pPr>
            <a:lvl9pPr marL="292608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401849" y="8610179"/>
            <a:ext cx="969738" cy="554143"/>
          </a:xfrm>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a:xfrm>
            <a:off x="2195179" y="8610179"/>
            <a:ext cx="3145710" cy="554143"/>
          </a:xfrm>
        </p:spPr>
        <p:txBody>
          <a:bodyPr/>
          <a:lstStyle/>
          <a:p>
            <a:endParaRPr lang="en-US"/>
          </a:p>
        </p:txBody>
      </p:sp>
      <p:sp>
        <p:nvSpPr>
          <p:cNvPr id="6" name="Slide Number Placeholder 5"/>
          <p:cNvSpPr>
            <a:spLocks noGrp="1"/>
          </p:cNvSpPr>
          <p:nvPr>
            <p:ph type="sldNum" sz="quarter" idx="12"/>
          </p:nvPr>
        </p:nvSpPr>
        <p:spPr>
          <a:xfrm>
            <a:off x="6432548" y="8610179"/>
            <a:ext cx="334013" cy="554143"/>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0747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Title 1"/>
          <p:cNvSpPr>
            <a:spLocks noGrp="1"/>
          </p:cNvSpPr>
          <p:nvPr>
            <p:ph type="title"/>
          </p:nvPr>
        </p:nvSpPr>
        <p:spPr>
          <a:xfrm>
            <a:off x="365761" y="6941535"/>
            <a:ext cx="6217920" cy="831216"/>
          </a:xfrm>
        </p:spPr>
        <p:txBody>
          <a:bodyPr anchor="b">
            <a:normAutofit/>
          </a:bodyPr>
          <a:lstStyle>
            <a:lvl1pPr algn="l">
              <a:defRPr sz="1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1521" y="1367097"/>
            <a:ext cx="5486400" cy="464196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28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365761" y="7772751"/>
            <a:ext cx="6217920" cy="724111"/>
          </a:xfrm>
        </p:spPr>
        <p:txBody>
          <a:bodyPr>
            <a:normAutofit/>
          </a:bodyPr>
          <a:lstStyle>
            <a:lvl1pPr marL="0" indent="0">
              <a:buNone/>
              <a:defRPr sz="112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906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Title 1"/>
          <p:cNvSpPr>
            <a:spLocks noGrp="1"/>
          </p:cNvSpPr>
          <p:nvPr>
            <p:ph type="title"/>
          </p:nvPr>
        </p:nvSpPr>
        <p:spPr>
          <a:xfrm>
            <a:off x="365763" y="894083"/>
            <a:ext cx="6217919" cy="4582159"/>
          </a:xfrm>
        </p:spPr>
        <p:txBody>
          <a:bodyPr anchor="ctr">
            <a:normAutofit/>
          </a:bodyPr>
          <a:lstStyle>
            <a:lvl1pPr algn="l">
              <a:defRPr sz="2560" b="0" cap="none"/>
            </a:lvl1pPr>
          </a:lstStyle>
          <a:p>
            <a:r>
              <a:rPr lang="en-US"/>
              <a:t>Click to edit Master title style</a:t>
            </a:r>
            <a:endParaRPr lang="en-US" dirty="0"/>
          </a:p>
        </p:txBody>
      </p:sp>
      <p:sp>
        <p:nvSpPr>
          <p:cNvPr id="3" name="Text Placeholder 2"/>
          <p:cNvSpPr>
            <a:spLocks noGrp="1"/>
          </p:cNvSpPr>
          <p:nvPr>
            <p:ph type="body" idx="1"/>
          </p:nvPr>
        </p:nvSpPr>
        <p:spPr>
          <a:xfrm>
            <a:off x="365762" y="6370320"/>
            <a:ext cx="6217919" cy="2123440"/>
          </a:xfrm>
        </p:spPr>
        <p:txBody>
          <a:bodyPr anchor="ctr">
            <a:normAutofit/>
          </a:bodyPr>
          <a:lstStyle>
            <a:lvl1pPr marL="0" indent="0" algn="l">
              <a:buNone/>
              <a:defRPr sz="1600">
                <a:solidFill>
                  <a:schemeClr val="tx1"/>
                </a:soli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3722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14" name="TextBox 13"/>
          <p:cNvSpPr txBox="1"/>
          <p:nvPr/>
        </p:nvSpPr>
        <p:spPr>
          <a:xfrm>
            <a:off x="337437" y="1053234"/>
            <a:ext cx="365855" cy="85767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400" dirty="0">
                <a:solidFill>
                  <a:schemeClr val="tx1"/>
                </a:solidFill>
                <a:effectLst/>
              </a:rPr>
              <a:t>“</a:t>
            </a:r>
          </a:p>
        </p:txBody>
      </p:sp>
      <p:sp>
        <p:nvSpPr>
          <p:cNvPr id="15" name="TextBox 14"/>
          <p:cNvSpPr txBox="1"/>
          <p:nvPr/>
        </p:nvSpPr>
        <p:spPr>
          <a:xfrm>
            <a:off x="6188641" y="4035784"/>
            <a:ext cx="365855" cy="85767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400" dirty="0">
                <a:solidFill>
                  <a:schemeClr val="tx1"/>
                </a:solidFill>
                <a:effectLst/>
              </a:rPr>
              <a:t>”</a:t>
            </a:r>
          </a:p>
        </p:txBody>
      </p:sp>
      <p:sp>
        <p:nvSpPr>
          <p:cNvPr id="2" name="Title 1"/>
          <p:cNvSpPr>
            <a:spLocks noGrp="1"/>
          </p:cNvSpPr>
          <p:nvPr>
            <p:ph type="title"/>
          </p:nvPr>
        </p:nvSpPr>
        <p:spPr>
          <a:xfrm>
            <a:off x="703292" y="894083"/>
            <a:ext cx="5673038" cy="4023359"/>
          </a:xfrm>
        </p:spPr>
        <p:txBody>
          <a:bodyPr anchor="ctr">
            <a:normAutofit/>
          </a:bodyPr>
          <a:lstStyle>
            <a:lvl1pPr algn="l">
              <a:defRPr sz="256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790937" y="4917440"/>
            <a:ext cx="5500906" cy="558800"/>
          </a:xfrm>
        </p:spPr>
        <p:txBody>
          <a:bodyPr anchor="ctr">
            <a:normAutofit/>
          </a:bodyPr>
          <a:lstStyle>
            <a:lvl1pPr marL="0" indent="0">
              <a:buFontTx/>
              <a:buNone/>
              <a:defRPr sz="1280"/>
            </a:lvl1pPr>
            <a:lvl2pPr marL="365760" indent="0">
              <a:buFontTx/>
              <a:buNone/>
              <a:defRPr/>
            </a:lvl2pPr>
            <a:lvl3pPr marL="731520" indent="0">
              <a:buFontTx/>
              <a:buNone/>
              <a:defRPr/>
            </a:lvl3pPr>
            <a:lvl4pPr marL="1097280" indent="0">
              <a:buFontTx/>
              <a:buNone/>
              <a:defRPr/>
            </a:lvl4pPr>
            <a:lvl5pPr marL="1463040" indent="0">
              <a:buFontTx/>
              <a:buNone/>
              <a:defRPr/>
            </a:lvl5pPr>
          </a:lstStyle>
          <a:p>
            <a:pPr lvl="0"/>
            <a:r>
              <a:rPr lang="en-US"/>
              <a:t>Edit Master text styles</a:t>
            </a:r>
          </a:p>
        </p:txBody>
      </p:sp>
      <p:sp>
        <p:nvSpPr>
          <p:cNvPr id="3" name="Text Placeholder 2"/>
          <p:cNvSpPr>
            <a:spLocks noGrp="1"/>
          </p:cNvSpPr>
          <p:nvPr>
            <p:ph type="body" idx="1"/>
          </p:nvPr>
        </p:nvSpPr>
        <p:spPr>
          <a:xfrm>
            <a:off x="369813" y="6370320"/>
            <a:ext cx="6217920" cy="2123440"/>
          </a:xfrm>
        </p:spPr>
        <p:txBody>
          <a:bodyPr anchor="ctr">
            <a:normAutofit/>
          </a:bodyPr>
          <a:lstStyle>
            <a:lvl1pPr marL="0" indent="0" algn="l">
              <a:buNone/>
              <a:defRPr sz="1600">
                <a:solidFill>
                  <a:schemeClr val="tx1"/>
                </a:soli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8674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Title 1"/>
          <p:cNvSpPr>
            <a:spLocks noGrp="1"/>
          </p:cNvSpPr>
          <p:nvPr>
            <p:ph type="title"/>
          </p:nvPr>
        </p:nvSpPr>
        <p:spPr>
          <a:xfrm>
            <a:off x="365761" y="4827750"/>
            <a:ext cx="6217921" cy="2154240"/>
          </a:xfrm>
        </p:spPr>
        <p:txBody>
          <a:bodyPr anchor="b">
            <a:normAutofit/>
          </a:bodyPr>
          <a:lstStyle>
            <a:lvl1pPr algn="l">
              <a:defRPr sz="2240" b="0" cap="none"/>
            </a:lvl1pPr>
          </a:lstStyle>
          <a:p>
            <a:r>
              <a:rPr lang="en-US"/>
              <a:t>Click to edit Master title style</a:t>
            </a:r>
            <a:endParaRPr lang="en-US" dirty="0"/>
          </a:p>
        </p:txBody>
      </p:sp>
      <p:sp>
        <p:nvSpPr>
          <p:cNvPr id="3" name="Text Placeholder 2"/>
          <p:cNvSpPr>
            <a:spLocks noGrp="1"/>
          </p:cNvSpPr>
          <p:nvPr>
            <p:ph type="body" idx="1"/>
          </p:nvPr>
        </p:nvSpPr>
        <p:spPr>
          <a:xfrm>
            <a:off x="365760" y="6981990"/>
            <a:ext cx="6217922" cy="1261920"/>
          </a:xfrm>
        </p:spPr>
        <p:txBody>
          <a:bodyPr anchor="t">
            <a:normAutofit/>
          </a:bodyPr>
          <a:lstStyle>
            <a:lvl1pPr marL="0" indent="0" algn="l">
              <a:buNone/>
              <a:defRPr sz="1440">
                <a:solidFill>
                  <a:schemeClr val="tx1"/>
                </a:soli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3810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11" name="TextBox 10"/>
          <p:cNvSpPr txBox="1"/>
          <p:nvPr/>
        </p:nvSpPr>
        <p:spPr>
          <a:xfrm>
            <a:off x="337437" y="1053234"/>
            <a:ext cx="365855" cy="85767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400" dirty="0">
                <a:solidFill>
                  <a:schemeClr val="tx1"/>
                </a:solidFill>
                <a:effectLst/>
              </a:rPr>
              <a:t>“</a:t>
            </a:r>
          </a:p>
        </p:txBody>
      </p:sp>
      <p:sp>
        <p:nvSpPr>
          <p:cNvPr id="16" name="TextBox 15"/>
          <p:cNvSpPr txBox="1"/>
          <p:nvPr/>
        </p:nvSpPr>
        <p:spPr>
          <a:xfrm>
            <a:off x="6188641" y="4035784"/>
            <a:ext cx="365855" cy="857671"/>
          </a:xfrm>
          <a:prstGeom prst="rect">
            <a:avLst/>
          </a:prstGeom>
        </p:spPr>
        <p:txBody>
          <a:bodyPr vert="horz" lIns="73152" tIns="36576" rIns="73152" bIns="365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400" dirty="0">
                <a:solidFill>
                  <a:schemeClr val="tx1"/>
                </a:solidFill>
                <a:effectLst/>
              </a:rPr>
              <a:t>”</a:t>
            </a:r>
          </a:p>
        </p:txBody>
      </p:sp>
      <p:sp>
        <p:nvSpPr>
          <p:cNvPr id="2" name="Title 1"/>
          <p:cNvSpPr>
            <a:spLocks noGrp="1"/>
          </p:cNvSpPr>
          <p:nvPr>
            <p:ph type="title"/>
          </p:nvPr>
        </p:nvSpPr>
        <p:spPr>
          <a:xfrm>
            <a:off x="703292" y="894083"/>
            <a:ext cx="5673038" cy="4023359"/>
          </a:xfrm>
        </p:spPr>
        <p:txBody>
          <a:bodyPr anchor="ctr">
            <a:normAutofit/>
          </a:bodyPr>
          <a:lstStyle>
            <a:lvl1pPr algn="l">
              <a:defRPr sz="256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365760" y="5699760"/>
            <a:ext cx="6217921" cy="1303867"/>
          </a:xfrm>
        </p:spPr>
        <p:txBody>
          <a:bodyPr vert="horz" lIns="91440" tIns="45720" rIns="91440" bIns="45720" rtlCol="0" anchor="b">
            <a:normAutofit/>
          </a:bodyPr>
          <a:lstStyle>
            <a:lvl1pPr>
              <a:buNone/>
              <a:defRPr lang="en-US" sz="16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365760" y="7003627"/>
            <a:ext cx="6217921" cy="1490133"/>
          </a:xfrm>
        </p:spPr>
        <p:txBody>
          <a:bodyPr anchor="t">
            <a:normAutofit/>
          </a:bodyPr>
          <a:lstStyle>
            <a:lvl1pPr marL="0" indent="0" algn="l">
              <a:buNone/>
              <a:defRPr sz="1280">
                <a:solidFill>
                  <a:schemeClr val="tx1"/>
                </a:solidFill>
              </a:defRPr>
            </a:lvl1pPr>
            <a:lvl2pPr marL="365760" indent="0">
              <a:buNone/>
              <a:defRPr sz="128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0690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Title 1"/>
          <p:cNvSpPr>
            <a:spLocks noGrp="1"/>
          </p:cNvSpPr>
          <p:nvPr>
            <p:ph type="title"/>
          </p:nvPr>
        </p:nvSpPr>
        <p:spPr>
          <a:xfrm>
            <a:off x="371552" y="894083"/>
            <a:ext cx="6217921" cy="4023359"/>
          </a:xfrm>
        </p:spPr>
        <p:txBody>
          <a:bodyPr vert="horz" lIns="91440" tIns="45720" rIns="91440" bIns="45720" rtlCol="0" anchor="ctr">
            <a:normAutofit/>
          </a:bodyPr>
          <a:lstStyle>
            <a:lvl1pPr>
              <a:defRPr lang="en-US" sz="224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371552" y="5140960"/>
            <a:ext cx="6217921" cy="1229360"/>
          </a:xfrm>
        </p:spPr>
        <p:txBody>
          <a:bodyPr vert="horz" lIns="91440" tIns="45720" rIns="91440" bIns="45720" rtlCol="0" anchor="b">
            <a:normAutofit/>
          </a:bodyPr>
          <a:lstStyle>
            <a:lvl1pPr>
              <a:buNone/>
              <a:defRPr lang="en-US" sz="16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371552" y="6370320"/>
            <a:ext cx="6217921" cy="2123440"/>
          </a:xfrm>
        </p:spPr>
        <p:txBody>
          <a:bodyPr anchor="t">
            <a:normAutofit/>
          </a:bodyPr>
          <a:lstStyle>
            <a:lvl1pPr marL="0" indent="0" algn="l">
              <a:buNone/>
              <a:defRPr sz="1280">
                <a:solidFill>
                  <a:schemeClr val="tx1"/>
                </a:solidFill>
              </a:defRPr>
            </a:lvl1pPr>
            <a:lvl2pPr marL="365760" indent="0">
              <a:buNone/>
              <a:defRPr sz="128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2114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8" name="Title 1"/>
          <p:cNvSpPr>
            <a:spLocks noGrp="1"/>
          </p:cNvSpPr>
          <p:nvPr>
            <p:ph type="title"/>
          </p:nvPr>
        </p:nvSpPr>
        <p:spPr>
          <a:xfrm>
            <a:off x="365760" y="894082"/>
            <a:ext cx="6217920" cy="2135858"/>
          </a:xfrm>
        </p:spPr>
        <p:txBody>
          <a:bodyPr>
            <a:normAutofit/>
          </a:bodyPr>
          <a:lstStyle>
            <a:lvl1pPr>
              <a:defRPr sz="224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4086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Vertical Title 1"/>
          <p:cNvSpPr>
            <a:spLocks noGrp="1"/>
          </p:cNvSpPr>
          <p:nvPr>
            <p:ph type="title" orient="vert"/>
          </p:nvPr>
        </p:nvSpPr>
        <p:spPr>
          <a:xfrm>
            <a:off x="5242383" y="894081"/>
            <a:ext cx="1341297" cy="7599681"/>
          </a:xfrm>
        </p:spPr>
        <p:txBody>
          <a:bodyPr vert="eaVert">
            <a:normAutofit/>
          </a:bodyPr>
          <a:lstStyle>
            <a:lvl1pPr>
              <a:defRPr sz="224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65760" y="894080"/>
            <a:ext cx="4792147" cy="759968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3670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Title 1"/>
          <p:cNvSpPr>
            <a:spLocks noGrp="1"/>
          </p:cNvSpPr>
          <p:nvPr>
            <p:ph type="title"/>
          </p:nvPr>
        </p:nvSpPr>
        <p:spPr/>
        <p:txBody>
          <a:bodyPr>
            <a:normAutofit/>
          </a:bodyPr>
          <a:lstStyle>
            <a:lvl1pPr>
              <a:defRPr sz="224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7311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Title 1"/>
          <p:cNvSpPr>
            <a:spLocks noGrp="1"/>
          </p:cNvSpPr>
          <p:nvPr>
            <p:ph type="title"/>
          </p:nvPr>
        </p:nvSpPr>
        <p:spPr>
          <a:xfrm>
            <a:off x="365762" y="4852585"/>
            <a:ext cx="6217920" cy="2154240"/>
          </a:xfrm>
        </p:spPr>
        <p:txBody>
          <a:bodyPr anchor="b">
            <a:normAutofit/>
          </a:bodyPr>
          <a:lstStyle>
            <a:lvl1pPr algn="l">
              <a:defRPr sz="2560" b="0" cap="all"/>
            </a:lvl1pPr>
          </a:lstStyle>
          <a:p>
            <a:r>
              <a:rPr lang="en-US"/>
              <a:t>Click to edit Master title style</a:t>
            </a:r>
            <a:endParaRPr lang="en-US" dirty="0"/>
          </a:p>
        </p:txBody>
      </p:sp>
      <p:sp>
        <p:nvSpPr>
          <p:cNvPr id="3" name="Text Placeholder 2"/>
          <p:cNvSpPr>
            <a:spLocks noGrp="1"/>
          </p:cNvSpPr>
          <p:nvPr>
            <p:ph type="body" idx="1"/>
          </p:nvPr>
        </p:nvSpPr>
        <p:spPr>
          <a:xfrm>
            <a:off x="365761" y="7006825"/>
            <a:ext cx="6217920" cy="1261920"/>
          </a:xfrm>
        </p:spPr>
        <p:txBody>
          <a:bodyPr anchor="t">
            <a:normAutofit/>
          </a:bodyPr>
          <a:lstStyle>
            <a:lvl1pPr marL="0" indent="0" algn="l">
              <a:buNone/>
              <a:defRPr sz="1440" cap="all">
                <a:solidFill>
                  <a:schemeClr val="tx1"/>
                </a:solidFill>
              </a:defRPr>
            </a:lvl1pPr>
            <a:lvl2pPr marL="365760" indent="0">
              <a:buNone/>
              <a:defRPr sz="144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7367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5761" y="3141700"/>
            <a:ext cx="3050438" cy="53520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533243" y="3141700"/>
            <a:ext cx="3050438" cy="535206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9213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Title 1"/>
          <p:cNvSpPr>
            <a:spLocks noGrp="1"/>
          </p:cNvSpPr>
          <p:nvPr>
            <p:ph type="title"/>
          </p:nvPr>
        </p:nvSpPr>
        <p:spPr/>
        <p:txBody>
          <a:bodyPr>
            <a:normAutofit/>
          </a:bodyPr>
          <a:lstStyle>
            <a:lvl1pPr>
              <a:defRPr sz="2560"/>
            </a:lvl1pPr>
          </a:lstStyle>
          <a:p>
            <a:r>
              <a:rPr lang="en-US"/>
              <a:t>Click to edit Master title style</a:t>
            </a:r>
            <a:endParaRPr lang="en-US" dirty="0"/>
          </a:p>
        </p:txBody>
      </p:sp>
      <p:sp>
        <p:nvSpPr>
          <p:cNvPr id="3" name="Text Placeholder 2"/>
          <p:cNvSpPr>
            <a:spLocks noGrp="1"/>
          </p:cNvSpPr>
          <p:nvPr>
            <p:ph type="body" idx="1"/>
          </p:nvPr>
        </p:nvSpPr>
        <p:spPr>
          <a:xfrm>
            <a:off x="594785" y="3253458"/>
            <a:ext cx="2832482" cy="845184"/>
          </a:xfrm>
        </p:spPr>
        <p:txBody>
          <a:bodyPr anchor="b">
            <a:noAutofit/>
          </a:bodyPr>
          <a:lstStyle>
            <a:lvl1pPr marL="0" indent="0">
              <a:buNone/>
              <a:defRPr sz="1920" b="0"/>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Edit Master text styles</a:t>
            </a:r>
          </a:p>
        </p:txBody>
      </p:sp>
      <p:sp>
        <p:nvSpPr>
          <p:cNvPr id="4" name="Content Placeholder 3"/>
          <p:cNvSpPr>
            <a:spLocks noGrp="1"/>
          </p:cNvSpPr>
          <p:nvPr>
            <p:ph sz="half" idx="2"/>
          </p:nvPr>
        </p:nvSpPr>
        <p:spPr>
          <a:xfrm>
            <a:off x="365760" y="4209628"/>
            <a:ext cx="3050438" cy="428413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68896" y="3253458"/>
            <a:ext cx="2814784" cy="845184"/>
          </a:xfrm>
        </p:spPr>
        <p:txBody>
          <a:bodyPr anchor="b">
            <a:noAutofit/>
          </a:bodyPr>
          <a:lstStyle>
            <a:lvl1pPr marL="0" indent="0">
              <a:buNone/>
              <a:defRPr sz="1920" b="0"/>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Edit Master text styles</a:t>
            </a:r>
          </a:p>
        </p:txBody>
      </p:sp>
      <p:sp>
        <p:nvSpPr>
          <p:cNvPr id="6" name="Content Placeholder 5"/>
          <p:cNvSpPr>
            <a:spLocks noGrp="1"/>
          </p:cNvSpPr>
          <p:nvPr>
            <p:ph sz="quarter" idx="4"/>
          </p:nvPr>
        </p:nvSpPr>
        <p:spPr>
          <a:xfrm>
            <a:off x="3533242" y="4209628"/>
            <a:ext cx="3050438" cy="428413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5374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Title 1"/>
          <p:cNvSpPr>
            <a:spLocks noGrp="1"/>
          </p:cNvSpPr>
          <p:nvPr>
            <p:ph type="title"/>
          </p:nvPr>
        </p:nvSpPr>
        <p:spPr>
          <a:xfrm>
            <a:off x="365761" y="894082"/>
            <a:ext cx="6217920" cy="2135858"/>
          </a:xfrm>
        </p:spPr>
        <p:txBody>
          <a:bodyPr>
            <a:normAutofit/>
          </a:bodyPr>
          <a:lstStyle>
            <a:lvl1pPr>
              <a:defRPr sz="256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29889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Date Placeholder 1"/>
          <p:cNvSpPr>
            <a:spLocks noGrp="1"/>
          </p:cNvSpPr>
          <p:nvPr>
            <p:ph type="dt" sz="half" idx="10"/>
          </p:nvPr>
        </p:nvSpPr>
        <p:spPr/>
        <p:txBody>
          <a:bodyPr/>
          <a:lstStyle/>
          <a:p>
            <a:fld id="{1D8BD707-D9CF-40AE-B4C6-C98DA3205C09}" type="datetimeFigureOut">
              <a:rPr lang="en-US" smtClean="0"/>
              <a:pPr/>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6593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Title 1"/>
          <p:cNvSpPr>
            <a:spLocks noGrp="1"/>
          </p:cNvSpPr>
          <p:nvPr>
            <p:ph type="title"/>
          </p:nvPr>
        </p:nvSpPr>
        <p:spPr>
          <a:xfrm>
            <a:off x="369374" y="2284873"/>
            <a:ext cx="2290328" cy="2111020"/>
          </a:xfrm>
        </p:spPr>
        <p:txBody>
          <a:bodyPr anchor="b">
            <a:normAutofit/>
          </a:bodyPr>
          <a:lstStyle>
            <a:lvl1pPr algn="l">
              <a:defRPr sz="1920" b="0"/>
            </a:lvl1pPr>
          </a:lstStyle>
          <a:p>
            <a:r>
              <a:rPr lang="en-US"/>
              <a:t>Click to edit Master title style</a:t>
            </a:r>
            <a:endParaRPr lang="en-US" dirty="0"/>
          </a:p>
        </p:txBody>
      </p:sp>
      <p:sp>
        <p:nvSpPr>
          <p:cNvPr id="3" name="Content Placeholder 2"/>
          <p:cNvSpPr>
            <a:spLocks noGrp="1"/>
          </p:cNvSpPr>
          <p:nvPr>
            <p:ph idx="1"/>
          </p:nvPr>
        </p:nvSpPr>
        <p:spPr>
          <a:xfrm>
            <a:off x="2884916" y="894081"/>
            <a:ext cx="3702380" cy="759968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9374" y="4395894"/>
            <a:ext cx="2290328" cy="2707078"/>
          </a:xfrm>
        </p:spPr>
        <p:txBody>
          <a:bodyPr anchor="t">
            <a:normAutofit/>
          </a:bodyPr>
          <a:lstStyle>
            <a:lvl1pPr marL="0" indent="0">
              <a:buNone/>
              <a:defRPr sz="112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34338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 y="0"/>
            <a:ext cx="7294880" cy="10058400"/>
          </a:xfrm>
          <a:prstGeom prst="rect">
            <a:avLst/>
          </a:prstGeom>
        </p:spPr>
      </p:pic>
      <p:sp>
        <p:nvSpPr>
          <p:cNvPr id="2" name="Title 1"/>
          <p:cNvSpPr>
            <a:spLocks noGrp="1"/>
          </p:cNvSpPr>
          <p:nvPr>
            <p:ph type="title"/>
          </p:nvPr>
        </p:nvSpPr>
        <p:spPr>
          <a:xfrm>
            <a:off x="369703" y="2545652"/>
            <a:ext cx="3277763" cy="2011680"/>
          </a:xfrm>
        </p:spPr>
        <p:txBody>
          <a:bodyPr anchor="b">
            <a:normAutofit/>
          </a:bodyPr>
          <a:lstStyle>
            <a:lvl1pPr algn="l">
              <a:defRPr sz="192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4023360" y="1341120"/>
            <a:ext cx="2560320" cy="67056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28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369703" y="4557332"/>
            <a:ext cx="3277763" cy="2682240"/>
          </a:xfrm>
        </p:spPr>
        <p:txBody>
          <a:bodyPr anchor="t">
            <a:normAutofit/>
          </a:bodyPr>
          <a:lstStyle>
            <a:lvl1pPr marL="0" indent="0">
              <a:buNone/>
              <a:defRPr sz="128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8512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894082"/>
            <a:ext cx="6217920" cy="2135858"/>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65760" y="3141700"/>
            <a:ext cx="6217920" cy="5352062"/>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218970" y="8610179"/>
            <a:ext cx="969738" cy="554143"/>
          </a:xfrm>
          <a:prstGeom prst="rect">
            <a:avLst/>
          </a:prstGeom>
        </p:spPr>
        <p:txBody>
          <a:bodyPr vert="horz" lIns="91440" tIns="45720" rIns="91440" bIns="45720" rtlCol="0" anchor="ctr"/>
          <a:lstStyle>
            <a:lvl1pPr algn="r">
              <a:defRPr sz="800" b="0" i="0">
                <a:solidFill>
                  <a:schemeClr val="tx1"/>
                </a:solidFill>
                <a:effectLst/>
                <a:latin typeface="+mn-lt"/>
              </a:defRPr>
            </a:lvl1pPr>
          </a:lstStyle>
          <a:p>
            <a:fld id="{1D8BD707-D9CF-40AE-B4C6-C98DA3205C09}" type="datetimeFigureOut">
              <a:rPr lang="en-US" smtClean="0"/>
              <a:pPr/>
              <a:t>1/22/2019</a:t>
            </a:fld>
            <a:endParaRPr lang="en-US"/>
          </a:p>
        </p:txBody>
      </p:sp>
      <p:sp>
        <p:nvSpPr>
          <p:cNvPr id="5" name="Footer Placeholder 4"/>
          <p:cNvSpPr>
            <a:spLocks noGrp="1"/>
          </p:cNvSpPr>
          <p:nvPr>
            <p:ph type="ftr" sz="quarter" idx="3"/>
          </p:nvPr>
        </p:nvSpPr>
        <p:spPr>
          <a:xfrm>
            <a:off x="365760" y="8610179"/>
            <a:ext cx="4792249" cy="554143"/>
          </a:xfrm>
          <a:prstGeom prst="rect">
            <a:avLst/>
          </a:prstGeom>
        </p:spPr>
        <p:txBody>
          <a:bodyPr vert="horz" lIns="91440" tIns="45720" rIns="91440" bIns="45720" rtlCol="0" anchor="ctr"/>
          <a:lstStyle>
            <a:lvl1pPr algn="l">
              <a:defRPr sz="8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6249668" y="8610179"/>
            <a:ext cx="334013" cy="554143"/>
          </a:xfrm>
          <a:prstGeom prst="rect">
            <a:avLst/>
          </a:prstGeom>
        </p:spPr>
        <p:txBody>
          <a:bodyPr vert="horz" lIns="91440" tIns="45720" rIns="91440" bIns="45720" rtlCol="0" anchor="ctr"/>
          <a:lstStyle>
            <a:lvl1pPr algn="r">
              <a:defRPr sz="8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71442396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365760" rtl="0" eaLnBrk="1" latinLnBrk="0" hangingPunct="1">
        <a:spcBef>
          <a:spcPct val="0"/>
        </a:spcBef>
        <a:buNone/>
        <a:defRPr sz="256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365760" rtl="0" eaLnBrk="1" latinLnBrk="0" hangingPunct="1">
        <a:spcBef>
          <a:spcPts val="0"/>
        </a:spcBef>
        <a:spcAft>
          <a:spcPts val="800"/>
        </a:spcAft>
        <a:buClr>
          <a:schemeClr val="tx1"/>
        </a:buClr>
        <a:buSzPct val="100000"/>
        <a:buFont typeface="Arial"/>
        <a:buChar char="•"/>
        <a:defRPr sz="1440" kern="1200" cap="none">
          <a:solidFill>
            <a:schemeClr val="tx1"/>
          </a:solidFill>
          <a:effectLst/>
          <a:latin typeface="+mn-lt"/>
          <a:ea typeface="+mn-ea"/>
          <a:cs typeface="+mn-cs"/>
        </a:defRPr>
      </a:lvl1pPr>
      <a:lvl2pPr marL="594360" indent="-228600" algn="l" defTabSz="365760" rtl="0" eaLnBrk="1" latinLnBrk="0" hangingPunct="1">
        <a:spcBef>
          <a:spcPts val="0"/>
        </a:spcBef>
        <a:spcAft>
          <a:spcPts val="800"/>
        </a:spcAft>
        <a:buClr>
          <a:schemeClr val="tx1"/>
        </a:buClr>
        <a:buSzPct val="100000"/>
        <a:buFont typeface="Arial"/>
        <a:buChar char="•"/>
        <a:defRPr sz="1280" kern="1200" cap="none">
          <a:solidFill>
            <a:schemeClr val="tx1"/>
          </a:solidFill>
          <a:effectLst/>
          <a:latin typeface="+mn-lt"/>
          <a:ea typeface="+mn-ea"/>
          <a:cs typeface="+mn-cs"/>
        </a:defRPr>
      </a:lvl2pPr>
      <a:lvl3pPr marL="960120" indent="-228600" algn="l" defTabSz="365760" rtl="0" eaLnBrk="1" latinLnBrk="0" hangingPunct="1">
        <a:spcBef>
          <a:spcPts val="0"/>
        </a:spcBef>
        <a:spcAft>
          <a:spcPts val="800"/>
        </a:spcAft>
        <a:buClr>
          <a:schemeClr val="tx1"/>
        </a:buClr>
        <a:buSzPct val="100000"/>
        <a:buFont typeface="Arial"/>
        <a:buChar char="•"/>
        <a:defRPr sz="1120" kern="1200" cap="none">
          <a:solidFill>
            <a:schemeClr val="tx1"/>
          </a:solidFill>
          <a:effectLst/>
          <a:latin typeface="+mn-lt"/>
          <a:ea typeface="+mn-ea"/>
          <a:cs typeface="+mn-cs"/>
        </a:defRPr>
      </a:lvl3pPr>
      <a:lvl4pPr marL="1234440" indent="-137160" algn="l" defTabSz="365760" rtl="0" eaLnBrk="1" latinLnBrk="0" hangingPunct="1">
        <a:spcBef>
          <a:spcPts val="0"/>
        </a:spcBef>
        <a:spcAft>
          <a:spcPts val="800"/>
        </a:spcAft>
        <a:buClr>
          <a:schemeClr val="tx1"/>
        </a:buClr>
        <a:buSzPct val="100000"/>
        <a:buFont typeface="Arial"/>
        <a:buChar char="•"/>
        <a:defRPr sz="960" kern="1200" cap="none">
          <a:solidFill>
            <a:schemeClr val="tx1"/>
          </a:solidFill>
          <a:effectLst/>
          <a:latin typeface="+mn-lt"/>
          <a:ea typeface="+mn-ea"/>
          <a:cs typeface="+mn-cs"/>
        </a:defRPr>
      </a:lvl4pPr>
      <a:lvl5pPr marL="1600200" indent="-137160" algn="l" defTabSz="365760" rtl="0" eaLnBrk="1" latinLnBrk="0" hangingPunct="1">
        <a:spcBef>
          <a:spcPts val="0"/>
        </a:spcBef>
        <a:spcAft>
          <a:spcPts val="800"/>
        </a:spcAft>
        <a:buClr>
          <a:schemeClr val="tx1"/>
        </a:buClr>
        <a:buSzPct val="100000"/>
        <a:buFont typeface="Arial"/>
        <a:buChar char="•"/>
        <a:defRPr sz="960" kern="1200" cap="none">
          <a:solidFill>
            <a:schemeClr val="tx1"/>
          </a:solidFill>
          <a:effectLst/>
          <a:latin typeface="+mn-lt"/>
          <a:ea typeface="+mn-ea"/>
          <a:cs typeface="+mn-cs"/>
        </a:defRPr>
      </a:lvl5pPr>
      <a:lvl6pPr marL="2011680" indent="-182880" algn="l" defTabSz="365760" rtl="0" eaLnBrk="1" latinLnBrk="0" hangingPunct="1">
        <a:spcBef>
          <a:spcPts val="0"/>
        </a:spcBef>
        <a:spcAft>
          <a:spcPts val="800"/>
        </a:spcAft>
        <a:buClr>
          <a:schemeClr val="tx1"/>
        </a:buClr>
        <a:buSzPct val="100000"/>
        <a:buFont typeface="Arial"/>
        <a:buChar char="•"/>
        <a:defRPr sz="960" kern="1200" cap="none">
          <a:solidFill>
            <a:schemeClr val="tx1"/>
          </a:solidFill>
          <a:effectLst/>
          <a:latin typeface="+mn-lt"/>
          <a:ea typeface="+mn-ea"/>
          <a:cs typeface="+mn-cs"/>
        </a:defRPr>
      </a:lvl6pPr>
      <a:lvl7pPr marL="2377440" indent="-182880" algn="l" defTabSz="365760" rtl="0" eaLnBrk="1" latinLnBrk="0" hangingPunct="1">
        <a:spcBef>
          <a:spcPts val="0"/>
        </a:spcBef>
        <a:spcAft>
          <a:spcPts val="800"/>
        </a:spcAft>
        <a:buClr>
          <a:schemeClr val="tx1"/>
        </a:buClr>
        <a:buSzPct val="100000"/>
        <a:buFont typeface="Arial"/>
        <a:buChar char="•"/>
        <a:defRPr sz="960" kern="1200" cap="none">
          <a:solidFill>
            <a:schemeClr val="tx1"/>
          </a:solidFill>
          <a:effectLst/>
          <a:latin typeface="+mn-lt"/>
          <a:ea typeface="+mn-ea"/>
          <a:cs typeface="+mn-cs"/>
        </a:defRPr>
      </a:lvl7pPr>
      <a:lvl8pPr marL="2743200" indent="-182880" algn="l" defTabSz="365760" rtl="0" eaLnBrk="1" latinLnBrk="0" hangingPunct="1">
        <a:spcBef>
          <a:spcPts val="0"/>
        </a:spcBef>
        <a:spcAft>
          <a:spcPts val="800"/>
        </a:spcAft>
        <a:buClr>
          <a:schemeClr val="tx1"/>
        </a:buClr>
        <a:buSzPct val="100000"/>
        <a:buFont typeface="Arial"/>
        <a:buChar char="•"/>
        <a:defRPr sz="960" kern="1200" cap="none">
          <a:solidFill>
            <a:schemeClr val="tx1"/>
          </a:solidFill>
          <a:effectLst/>
          <a:latin typeface="+mn-lt"/>
          <a:ea typeface="+mn-ea"/>
          <a:cs typeface="+mn-cs"/>
        </a:defRPr>
      </a:lvl8pPr>
      <a:lvl9pPr marL="3108960" indent="-182880" algn="l" defTabSz="365760" rtl="0" eaLnBrk="1" latinLnBrk="0" hangingPunct="1">
        <a:spcBef>
          <a:spcPts val="0"/>
        </a:spcBef>
        <a:spcAft>
          <a:spcPts val="800"/>
        </a:spcAft>
        <a:buClr>
          <a:schemeClr val="tx1"/>
        </a:buClr>
        <a:buSzPct val="100000"/>
        <a:buFont typeface="Arial"/>
        <a:buChar char="•"/>
        <a:defRPr sz="960" kern="1200" cap="none">
          <a:solidFill>
            <a:schemeClr val="tx1"/>
          </a:solidFill>
          <a:effectLst/>
          <a:latin typeface="+mn-lt"/>
          <a:ea typeface="+mn-ea"/>
          <a:cs typeface="+mn-cs"/>
        </a:defRPr>
      </a:lvl9pPr>
    </p:bodyStyle>
    <p:otherStyle>
      <a:defPPr>
        <a:defRPr lang="en-US"/>
      </a:defPPr>
      <a:lvl1pPr marL="0" algn="l" defTabSz="365760" rtl="0" eaLnBrk="1" latinLnBrk="0" hangingPunct="1">
        <a:defRPr sz="1440" kern="1200">
          <a:solidFill>
            <a:schemeClr val="tx1"/>
          </a:solidFill>
          <a:latin typeface="+mn-lt"/>
          <a:ea typeface="+mn-ea"/>
          <a:cs typeface="+mn-cs"/>
        </a:defRPr>
      </a:lvl1pPr>
      <a:lvl2pPr marL="365760" algn="l" defTabSz="365760" rtl="0" eaLnBrk="1" latinLnBrk="0" hangingPunct="1">
        <a:defRPr sz="1440" kern="1200">
          <a:solidFill>
            <a:schemeClr val="tx1"/>
          </a:solidFill>
          <a:latin typeface="+mn-lt"/>
          <a:ea typeface="+mn-ea"/>
          <a:cs typeface="+mn-cs"/>
        </a:defRPr>
      </a:lvl2pPr>
      <a:lvl3pPr marL="731520" algn="l" defTabSz="365760" rtl="0" eaLnBrk="1" latinLnBrk="0" hangingPunct="1">
        <a:defRPr sz="1440" kern="1200">
          <a:solidFill>
            <a:schemeClr val="tx1"/>
          </a:solidFill>
          <a:latin typeface="+mn-lt"/>
          <a:ea typeface="+mn-ea"/>
          <a:cs typeface="+mn-cs"/>
        </a:defRPr>
      </a:lvl3pPr>
      <a:lvl4pPr marL="1097280" algn="l" defTabSz="365760" rtl="0" eaLnBrk="1" latinLnBrk="0" hangingPunct="1">
        <a:defRPr sz="1440" kern="1200">
          <a:solidFill>
            <a:schemeClr val="tx1"/>
          </a:solidFill>
          <a:latin typeface="+mn-lt"/>
          <a:ea typeface="+mn-ea"/>
          <a:cs typeface="+mn-cs"/>
        </a:defRPr>
      </a:lvl4pPr>
      <a:lvl5pPr marL="1463040" algn="l" defTabSz="365760" rtl="0" eaLnBrk="1" latinLnBrk="0" hangingPunct="1">
        <a:defRPr sz="1440" kern="1200">
          <a:solidFill>
            <a:schemeClr val="tx1"/>
          </a:solidFill>
          <a:latin typeface="+mn-lt"/>
          <a:ea typeface="+mn-ea"/>
          <a:cs typeface="+mn-cs"/>
        </a:defRPr>
      </a:lvl5pPr>
      <a:lvl6pPr marL="1828800" algn="l" defTabSz="365760" rtl="0" eaLnBrk="1" latinLnBrk="0" hangingPunct="1">
        <a:defRPr sz="1440" kern="1200">
          <a:solidFill>
            <a:schemeClr val="tx1"/>
          </a:solidFill>
          <a:latin typeface="+mn-lt"/>
          <a:ea typeface="+mn-ea"/>
          <a:cs typeface="+mn-cs"/>
        </a:defRPr>
      </a:lvl6pPr>
      <a:lvl7pPr marL="2194560" algn="l" defTabSz="365760" rtl="0" eaLnBrk="1" latinLnBrk="0" hangingPunct="1">
        <a:defRPr sz="1440" kern="1200">
          <a:solidFill>
            <a:schemeClr val="tx1"/>
          </a:solidFill>
          <a:latin typeface="+mn-lt"/>
          <a:ea typeface="+mn-ea"/>
          <a:cs typeface="+mn-cs"/>
        </a:defRPr>
      </a:lvl7pPr>
      <a:lvl8pPr marL="2560320" algn="l" defTabSz="365760" rtl="0" eaLnBrk="1" latinLnBrk="0" hangingPunct="1">
        <a:defRPr sz="1440" kern="1200">
          <a:solidFill>
            <a:schemeClr val="tx1"/>
          </a:solidFill>
          <a:latin typeface="+mn-lt"/>
          <a:ea typeface="+mn-ea"/>
          <a:cs typeface="+mn-cs"/>
        </a:defRPr>
      </a:lvl8pPr>
      <a:lvl9pPr marL="2926080" algn="l" defTabSz="36576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microsoft.com/office/2007/relationships/hdphoto" Target="../media/hdphoto2.wdp"/><Relationship Id="rId18" Type="http://schemas.openxmlformats.org/officeDocument/2006/relationships/image" Target="../media/image16.jpeg"/><Relationship Id="rId3" Type="http://schemas.openxmlformats.org/officeDocument/2006/relationships/image" Target="../media/image5.jpg"/><Relationship Id="rId21" Type="http://schemas.openxmlformats.org/officeDocument/2006/relationships/image" Target="../media/image19.jpeg"/><Relationship Id="rId7" Type="http://schemas.microsoft.com/office/2007/relationships/hdphoto" Target="../media/hdphoto1.wdp"/><Relationship Id="rId12" Type="http://schemas.openxmlformats.org/officeDocument/2006/relationships/image" Target="../media/image13.png"/><Relationship Id="rId17" Type="http://schemas.microsoft.com/office/2007/relationships/hdphoto" Target="../media/hdphoto4.wdp"/><Relationship Id="rId2" Type="http://schemas.openxmlformats.org/officeDocument/2006/relationships/image" Target="../media/image4.jpeg"/><Relationship Id="rId16" Type="http://schemas.openxmlformats.org/officeDocument/2006/relationships/image" Target="../media/image15.pn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2.jpeg"/><Relationship Id="rId5" Type="http://schemas.openxmlformats.org/officeDocument/2006/relationships/image" Target="../media/image7.jpeg"/><Relationship Id="rId15" Type="http://schemas.microsoft.com/office/2007/relationships/hdphoto" Target="../media/hdphoto3.wdp"/><Relationship Id="rId10" Type="http://schemas.openxmlformats.org/officeDocument/2006/relationships/image" Target="../media/image11.jpeg"/><Relationship Id="rId19" Type="http://schemas.openxmlformats.org/officeDocument/2006/relationships/image" Target="../media/image17.jpeg"/><Relationship Id="rId4" Type="http://schemas.openxmlformats.org/officeDocument/2006/relationships/image" Target="../media/image6.jpg"/><Relationship Id="rId9" Type="http://schemas.openxmlformats.org/officeDocument/2006/relationships/image" Target="../media/image10.jpe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2531" y="3130242"/>
            <a:ext cx="7091170" cy="1097066"/>
          </a:xfrm>
          <a:noFill/>
        </p:spPr>
        <p:txBody>
          <a:bodyPr anchor="ctr">
            <a:noAutofit/>
            <a:scene3d>
              <a:camera prst="orthographicFront"/>
              <a:lightRig rig="soft" dir="t">
                <a:rot lat="0" lon="0" rev="17220000"/>
              </a:lightRig>
            </a:scene3d>
            <a:sp3d prstMaterial="softEdge"/>
          </a:bodyPr>
          <a:lstStyle/>
          <a:p>
            <a:pPr algn="ctr"/>
            <a:r>
              <a:rPr lang="en-US" sz="2000" dirty="0">
                <a:ln w="10541" cmpd="sng">
                  <a:noFill/>
                  <a:prstDash val="solid"/>
                </a:ln>
                <a:solidFill>
                  <a:schemeClr val="bg2"/>
                </a:solidFill>
                <a:effectLst>
                  <a:outerShdw blurRad="38100" dist="38100" dir="2700000" algn="tl">
                    <a:srgbClr val="000000">
                      <a:alpha val="43137"/>
                    </a:srgbClr>
                  </a:outerShdw>
                </a:effectLst>
                <a:latin typeface="Trebuchet MS" panose="020B0603020202020204" pitchFamily="34" charset="0"/>
              </a:rPr>
              <a:t>2128 Breezy Point Drive</a:t>
            </a:r>
            <a:br>
              <a:rPr lang="en-US" sz="2000" cap="none" dirty="0">
                <a:ln w="10541" cmpd="sng">
                  <a:noFill/>
                  <a:prstDash val="solid"/>
                </a:ln>
                <a:solidFill>
                  <a:schemeClr val="bg2"/>
                </a:solidFill>
                <a:effectLst>
                  <a:outerShdw blurRad="38100" dist="38100" dir="2700000" algn="tl">
                    <a:srgbClr val="000000">
                      <a:alpha val="43137"/>
                    </a:srgbClr>
                  </a:outerShdw>
                </a:effectLst>
                <a:latin typeface="Trebuchet MS" panose="020B0603020202020204" pitchFamily="34" charset="0"/>
              </a:rPr>
            </a:br>
            <a:r>
              <a:rPr lang="en-US" sz="1600" dirty="0">
                <a:ln w="10541" cmpd="sng">
                  <a:noFill/>
                  <a:prstDash val="solid"/>
                </a:ln>
                <a:solidFill>
                  <a:schemeClr val="bg2"/>
                </a:solidFill>
                <a:effectLst>
                  <a:outerShdw blurRad="38100" dist="38100" dir="2700000" algn="tl">
                    <a:srgbClr val="000000">
                      <a:alpha val="43137"/>
                    </a:srgbClr>
                  </a:outerShdw>
                </a:effectLst>
                <a:latin typeface="Trebuchet MS" panose="020B0603020202020204" pitchFamily="34" charset="0"/>
              </a:rPr>
              <a:t>Rivertowne Country Club</a:t>
            </a:r>
            <a:br>
              <a:rPr lang="en-US" sz="1600" dirty="0">
                <a:ln w="10541" cmpd="sng">
                  <a:noFill/>
                  <a:prstDash val="solid"/>
                </a:ln>
                <a:solidFill>
                  <a:schemeClr val="bg2"/>
                </a:solidFill>
                <a:effectLst>
                  <a:outerShdw blurRad="38100" dist="38100" dir="2700000" algn="tl">
                    <a:srgbClr val="000000">
                      <a:alpha val="43137"/>
                    </a:srgbClr>
                  </a:outerShdw>
                </a:effectLst>
                <a:latin typeface="Trebuchet MS" panose="020B0603020202020204" pitchFamily="34" charset="0"/>
              </a:rPr>
            </a:br>
            <a:r>
              <a:rPr lang="en-US" sz="1600" dirty="0">
                <a:ln w="10541" cmpd="sng">
                  <a:noFill/>
                  <a:prstDash val="solid"/>
                </a:ln>
                <a:solidFill>
                  <a:schemeClr val="bg2"/>
                </a:solidFill>
                <a:effectLst>
                  <a:outerShdw blurRad="38100" dist="38100" dir="2700000" algn="tl">
                    <a:srgbClr val="000000">
                      <a:alpha val="43137"/>
                    </a:srgbClr>
                  </a:outerShdw>
                </a:effectLst>
                <a:latin typeface="Trebuchet MS" panose="020B0603020202020204" pitchFamily="34" charset="0"/>
              </a:rPr>
              <a:t>Mount Pleasant, SC 29466</a:t>
            </a:r>
            <a:br>
              <a:rPr lang="en-US" sz="1600" dirty="0">
                <a:ln w="10541" cmpd="sng">
                  <a:noFill/>
                  <a:prstDash val="solid"/>
                </a:ln>
                <a:solidFill>
                  <a:schemeClr val="bg2"/>
                </a:solidFill>
                <a:effectLst>
                  <a:outerShdw blurRad="38100" dist="38100" dir="2700000" algn="tl">
                    <a:srgbClr val="000000">
                      <a:alpha val="43137"/>
                    </a:srgbClr>
                  </a:outerShdw>
                </a:effectLst>
                <a:latin typeface="Trebuchet MS" panose="020B0603020202020204" pitchFamily="34" charset="0"/>
              </a:rPr>
            </a:br>
            <a:r>
              <a:rPr lang="en-US" sz="1600" dirty="0">
                <a:ln w="10541" cmpd="sng">
                  <a:noFill/>
                  <a:prstDash val="solid"/>
                </a:ln>
                <a:solidFill>
                  <a:schemeClr val="bg2"/>
                </a:solidFill>
                <a:effectLst>
                  <a:outerShdw blurRad="38100" dist="38100" dir="2700000" algn="tl">
                    <a:srgbClr val="000000">
                      <a:alpha val="43137"/>
                    </a:srgbClr>
                  </a:outerShdw>
                </a:effectLst>
                <a:latin typeface="Trebuchet MS" panose="020B0603020202020204" pitchFamily="34" charset="0"/>
              </a:rPr>
              <a:t>MLS# 18024848 ~ $1,199,000</a:t>
            </a:r>
            <a:endParaRPr lang="en-US" sz="1600" b="1" i="1" cap="none" dirty="0">
              <a:ln w="10541" cmpd="sng">
                <a:noFill/>
                <a:prstDash val="solid"/>
              </a:ln>
              <a:solidFill>
                <a:schemeClr val="bg2"/>
              </a:solidFill>
              <a:effectLst>
                <a:outerShdw blurRad="38100" dist="38100" dir="2700000" algn="tl">
                  <a:srgbClr val="000000">
                    <a:alpha val="43137"/>
                  </a:srgbClr>
                </a:outerShdw>
              </a:effectLst>
              <a:latin typeface="Trebuchet MS" panose="020B0603020202020204" pitchFamily="34" charset="0"/>
            </a:endParaRPr>
          </a:p>
        </p:txBody>
      </p:sp>
      <p:sp>
        <p:nvSpPr>
          <p:cNvPr id="3" name="Subtitle 2"/>
          <p:cNvSpPr>
            <a:spLocks noGrp="1"/>
          </p:cNvSpPr>
          <p:nvPr>
            <p:ph type="subTitle" idx="1"/>
          </p:nvPr>
        </p:nvSpPr>
        <p:spPr>
          <a:xfrm>
            <a:off x="1716786" y="4532450"/>
            <a:ext cx="3881629" cy="4089153"/>
          </a:xfrm>
        </p:spPr>
        <p:txBody>
          <a:bodyPr numCol="1" anchor="ctr">
            <a:noAutofit/>
          </a:bodyPr>
          <a:lstStyle/>
          <a:p>
            <a:pPr marL="171450" indent="-171450" algn="l">
              <a:buClr>
                <a:schemeClr val="bg2"/>
              </a:buClr>
              <a:buFont typeface="Arial" panose="020B0604020202020204" pitchFamily="34" charset="0"/>
              <a:buChar char="•"/>
            </a:pPr>
            <a:r>
              <a:rPr lang="en-US" sz="1050" cap="none" dirty="0">
                <a:solidFill>
                  <a:schemeClr val="bg2"/>
                </a:solidFill>
                <a:latin typeface="Trebuchet MS" panose="020B0603020202020204" pitchFamily="34" charset="0"/>
              </a:rPr>
              <a:t>Private dock, 5-10 min to the Wando River, boatlift (10,000 </a:t>
            </a:r>
            <a:r>
              <a:rPr lang="en-US" sz="1050" cap="none" dirty="0" err="1">
                <a:solidFill>
                  <a:schemeClr val="bg2"/>
                </a:solidFill>
                <a:latin typeface="Trebuchet MS" panose="020B0603020202020204" pitchFamily="34" charset="0"/>
              </a:rPr>
              <a:t>lbs</a:t>
            </a:r>
            <a:r>
              <a:rPr lang="en-US" sz="1050" cap="none" dirty="0">
                <a:solidFill>
                  <a:schemeClr val="bg2"/>
                </a:solidFill>
                <a:latin typeface="Trebuchet MS" panose="020B0603020202020204" pitchFamily="34" charset="0"/>
              </a:rPr>
              <a:t>)</a:t>
            </a:r>
          </a:p>
          <a:p>
            <a:pPr marL="171450" indent="-171450" algn="l">
              <a:buClr>
                <a:schemeClr val="bg2"/>
              </a:buClr>
              <a:buFont typeface="Arial" panose="020B0604020202020204" pitchFamily="34" charset="0"/>
              <a:buChar char="•"/>
            </a:pPr>
            <a:r>
              <a:rPr lang="en-US" sz="1050" cap="none" dirty="0">
                <a:solidFill>
                  <a:schemeClr val="bg2"/>
                </a:solidFill>
                <a:latin typeface="Trebuchet MS" panose="020B0603020202020204" pitchFamily="34" charset="0"/>
              </a:rPr>
              <a:t>Spectacular panoramic views of the marsh, tidal creek, river and even the Ravenel Bridge off in the distance!</a:t>
            </a:r>
          </a:p>
          <a:p>
            <a:pPr marL="171450" indent="-171450" algn="l">
              <a:buClr>
                <a:schemeClr val="bg2"/>
              </a:buClr>
              <a:buFont typeface="Arial" panose="020B0604020202020204" pitchFamily="34" charset="0"/>
              <a:buChar char="•"/>
            </a:pPr>
            <a:r>
              <a:rPr lang="en-US" sz="1050" cap="none" dirty="0">
                <a:solidFill>
                  <a:schemeClr val="bg2"/>
                </a:solidFill>
                <a:latin typeface="Trebuchet MS" panose="020B0603020202020204" pitchFamily="34" charset="0"/>
              </a:rPr>
              <a:t>This gorgeous elevated home just oozes "low country" architectural design with its grand stately columns, stunning wood and etched glass front door and welcoming real gas lanterns. </a:t>
            </a:r>
          </a:p>
          <a:p>
            <a:pPr marL="171450" indent="-171450" algn="l">
              <a:buClr>
                <a:schemeClr val="bg2"/>
              </a:buClr>
              <a:buFont typeface="Arial" panose="020B0604020202020204" pitchFamily="34" charset="0"/>
              <a:buChar char="•"/>
            </a:pPr>
            <a:r>
              <a:rPr lang="en-US" sz="1050" cap="none" dirty="0">
                <a:solidFill>
                  <a:schemeClr val="bg2"/>
                </a:solidFill>
                <a:latin typeface="Trebuchet MS" panose="020B0603020202020204" pitchFamily="34" charset="0"/>
              </a:rPr>
              <a:t>The dining room has beautiful wainscoting and trim work, tray ceiling and chandelier with an elegant medallion.</a:t>
            </a:r>
          </a:p>
          <a:p>
            <a:pPr marL="171450" indent="-171450" algn="l">
              <a:buClr>
                <a:schemeClr val="bg2"/>
              </a:buClr>
              <a:buFont typeface="Arial" panose="020B0604020202020204" pitchFamily="34" charset="0"/>
              <a:buChar char="•"/>
            </a:pPr>
            <a:r>
              <a:rPr lang="en-US" sz="1050" cap="none" dirty="0">
                <a:solidFill>
                  <a:schemeClr val="bg2"/>
                </a:solidFill>
                <a:latin typeface="Trebuchet MS" panose="020B0603020202020204" pitchFamily="34" charset="0"/>
              </a:rPr>
              <a:t>The entire back of the home has an open floor plan and flows from family room to kitchen to sun room to screened porch.....All offering magnificent views!</a:t>
            </a:r>
          </a:p>
          <a:p>
            <a:pPr marL="171450" indent="-171450" algn="l">
              <a:buClr>
                <a:schemeClr val="bg2"/>
              </a:buClr>
              <a:buFont typeface="Arial" panose="020B0604020202020204" pitchFamily="34" charset="0"/>
              <a:buChar char="•"/>
            </a:pPr>
            <a:r>
              <a:rPr lang="en-US" sz="1050" cap="none" dirty="0">
                <a:solidFill>
                  <a:schemeClr val="bg2"/>
                </a:solidFill>
                <a:latin typeface="Trebuchet MS" panose="020B0603020202020204" pitchFamily="34" charset="0"/>
              </a:rPr>
              <a:t>Rivertowne Country Club offers an Arnold Palmer Signature 18-hole golf course, swimming, tennis, 1/2court basketball, and children's play park right nearby. You will also be close to historic downtown Charleston, Mount Pleasant dining, shopping, movies and the beaches of Isle of Palms and Sullivan’s Island!!</a:t>
            </a:r>
          </a:p>
          <a:p>
            <a:pPr algn="ctr">
              <a:buClr>
                <a:schemeClr val="bg2"/>
              </a:buClr>
            </a:pPr>
            <a:r>
              <a:rPr lang="en-US" sz="1050" b="1" i="1" cap="none" dirty="0">
                <a:solidFill>
                  <a:schemeClr val="bg2"/>
                </a:solidFill>
                <a:latin typeface="Trebuchet MS" panose="020B0603020202020204" pitchFamily="34" charset="0"/>
              </a:rPr>
              <a:t>WOW!! THIS JUST MIGHT BE THE ONE!!</a:t>
            </a:r>
          </a:p>
          <a:p>
            <a:pPr algn="ctr">
              <a:buClr>
                <a:schemeClr val="bg2"/>
              </a:buClr>
            </a:pPr>
            <a:r>
              <a:rPr lang="en-US" sz="1200" b="1" cap="none" dirty="0">
                <a:solidFill>
                  <a:srgbClr val="FF0000"/>
                </a:solidFill>
                <a:latin typeface="Trebuchet MS" panose="020B0603020202020204" pitchFamily="34" charset="0"/>
              </a:rPr>
              <a:t>PLEASE SHOW THIS WONDERFUL HOME</a:t>
            </a:r>
            <a:endParaRPr lang="en-US" sz="1050" b="1" cap="none" dirty="0">
              <a:solidFill>
                <a:srgbClr val="FF0000"/>
              </a:solidFill>
              <a:latin typeface="Trebuchet MS" panose="020B0603020202020204" pitchFamily="34" charset="0"/>
            </a:endParaRPr>
          </a:p>
        </p:txBody>
      </p:sp>
      <p:sp>
        <p:nvSpPr>
          <p:cNvPr id="17" name="Rectangle 16"/>
          <p:cNvSpPr/>
          <p:nvPr/>
        </p:nvSpPr>
        <p:spPr>
          <a:xfrm>
            <a:off x="2089785" y="8859411"/>
            <a:ext cx="3137694" cy="1077218"/>
          </a:xfrm>
          <a:prstGeom prst="rect">
            <a:avLst/>
          </a:prstGeom>
        </p:spPr>
        <p:txBody>
          <a:bodyPr wrap="square">
            <a:spAutoFit/>
          </a:bodyPr>
          <a:lstStyle/>
          <a:p>
            <a:pPr algn="ctr"/>
            <a:r>
              <a:rPr lang="en-US" dirty="0">
                <a:solidFill>
                  <a:schemeClr val="bg2"/>
                </a:solidFill>
                <a:latin typeface="Trebuchet MS" panose="020B0603020202020204" pitchFamily="34" charset="0"/>
              </a:rPr>
              <a:t>Bob Crawford</a:t>
            </a:r>
          </a:p>
          <a:p>
            <a:pPr algn="ctr"/>
            <a:r>
              <a:rPr lang="pt-BR" sz="1100">
                <a:solidFill>
                  <a:schemeClr val="bg2"/>
                </a:solidFill>
                <a:latin typeface="Trebuchet MS" panose="020B0603020202020204" pitchFamily="34" charset="0"/>
              </a:rPr>
              <a:t>CRS, ABR, SRES, </a:t>
            </a:r>
            <a:r>
              <a:rPr lang="pt-BR" sz="1100" dirty="0">
                <a:solidFill>
                  <a:schemeClr val="bg2"/>
                </a:solidFill>
                <a:latin typeface="Trebuchet MS" panose="020B0603020202020204" pitchFamily="34" charset="0"/>
              </a:rPr>
              <a:t>REALTOR</a:t>
            </a:r>
          </a:p>
          <a:p>
            <a:pPr algn="ctr"/>
            <a:r>
              <a:rPr lang="pt-BR" sz="1100" dirty="0">
                <a:solidFill>
                  <a:schemeClr val="bg2"/>
                </a:solidFill>
                <a:latin typeface="Trebuchet MS" panose="020B0603020202020204" pitchFamily="34" charset="0"/>
              </a:rPr>
              <a:t>Mobile - (843) 860-8008</a:t>
            </a:r>
          </a:p>
          <a:p>
            <a:pPr algn="ctr"/>
            <a:r>
              <a:rPr lang="pt-BR" sz="1100" dirty="0">
                <a:solidFill>
                  <a:schemeClr val="bg2"/>
                </a:solidFill>
                <a:latin typeface="Trebuchet MS" panose="020B0603020202020204" pitchFamily="34" charset="0"/>
              </a:rPr>
              <a:t>bcrawford@carolinaone.com</a:t>
            </a:r>
          </a:p>
          <a:p>
            <a:pPr algn="ctr"/>
            <a:r>
              <a:rPr lang="pt-BR" sz="1100" dirty="0">
                <a:solidFill>
                  <a:schemeClr val="bg2"/>
                </a:solidFill>
                <a:latin typeface="Trebuchet MS" panose="020B0603020202020204" pitchFamily="34" charset="0"/>
              </a:rPr>
              <a:t>www.CharlestonGolfProperties.com</a:t>
            </a:r>
            <a:endParaRPr lang="en-US" sz="1100" dirty="0">
              <a:solidFill>
                <a:schemeClr val="bg2"/>
              </a:solidFill>
              <a:latin typeface="Trebuchet MS" panose="020B0603020202020204" pitchFamily="34" charset="0"/>
            </a:endParaRPr>
          </a:p>
        </p:txBody>
      </p:sp>
      <p:grpSp>
        <p:nvGrpSpPr>
          <p:cNvPr id="23" name="Group 22"/>
          <p:cNvGrpSpPr/>
          <p:nvPr/>
        </p:nvGrpSpPr>
        <p:grpSpPr>
          <a:xfrm>
            <a:off x="140882" y="8965406"/>
            <a:ext cx="1139811" cy="865227"/>
            <a:chOff x="161012" y="8996026"/>
            <a:chExt cx="1139811" cy="865227"/>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408" y="8996026"/>
              <a:ext cx="665018" cy="457200"/>
            </a:xfrm>
            <a:prstGeom prst="rect">
              <a:avLst/>
            </a:prstGeom>
          </p:spPr>
        </p:pic>
        <p:sp>
          <p:nvSpPr>
            <p:cNvPr id="18" name="Rectangle 17"/>
            <p:cNvSpPr/>
            <p:nvPr/>
          </p:nvSpPr>
          <p:spPr>
            <a:xfrm>
              <a:off x="161012" y="9491921"/>
              <a:ext cx="1139811" cy="369332"/>
            </a:xfrm>
            <a:prstGeom prst="rect">
              <a:avLst/>
            </a:prstGeom>
          </p:spPr>
          <p:txBody>
            <a:bodyPr wrap="square">
              <a:spAutoFit/>
            </a:bodyPr>
            <a:lstStyle/>
            <a:p>
              <a:pPr algn="ctr"/>
              <a:r>
                <a:rPr lang="en-US" sz="600" dirty="0">
                  <a:solidFill>
                    <a:schemeClr val="bg2"/>
                  </a:solidFill>
                  <a:latin typeface="Trebuchet MS" panose="020B0603020202020204" pitchFamily="34" charset="0"/>
                </a:rPr>
                <a:t>Carolina One Real Estate</a:t>
              </a:r>
            </a:p>
            <a:p>
              <a:pPr algn="ctr"/>
              <a:r>
                <a:rPr lang="en-US" sz="600" dirty="0">
                  <a:solidFill>
                    <a:schemeClr val="bg2"/>
                  </a:solidFill>
                  <a:latin typeface="Trebuchet MS" panose="020B0603020202020204" pitchFamily="34" charset="0"/>
                </a:rPr>
                <a:t>2713 Highway 17 North</a:t>
              </a:r>
            </a:p>
            <a:p>
              <a:pPr algn="ctr"/>
              <a:r>
                <a:rPr lang="en-US" sz="600" dirty="0">
                  <a:solidFill>
                    <a:schemeClr val="bg2"/>
                  </a:solidFill>
                  <a:latin typeface="Trebuchet MS" panose="020B0603020202020204" pitchFamily="34" charset="0"/>
                </a:rPr>
                <a:t>Mt. Pleasant, SC 29466</a:t>
              </a:r>
            </a:p>
          </p:txBody>
        </p:sp>
      </p:grpSp>
      <p:sp>
        <p:nvSpPr>
          <p:cNvPr id="21" name="Rectangle 20"/>
          <p:cNvSpPr/>
          <p:nvPr/>
        </p:nvSpPr>
        <p:spPr>
          <a:xfrm>
            <a:off x="516" y="0"/>
            <a:ext cx="7315199" cy="707886"/>
          </a:xfrm>
          <a:prstGeom prst="rect">
            <a:avLst/>
          </a:prstGeom>
          <a:noFill/>
          <a:effectLst/>
        </p:spPr>
        <p:txBody>
          <a:bodyPr wrap="square">
            <a:spAutoFit/>
          </a:bodyPr>
          <a:lstStyle/>
          <a:p>
            <a:pPr algn="ctr"/>
            <a:r>
              <a:rPr lang="en-US" sz="2000" b="1" dirty="0">
                <a:solidFill>
                  <a:schemeClr val="bg2"/>
                </a:solidFill>
                <a:latin typeface="Trajan Pro" pitchFamily="18" charset="0"/>
              </a:rPr>
              <a:t>Private Dock - Spectacular Marsh, Creek &amp; Wando River Views!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18839" y="8909980"/>
            <a:ext cx="768335" cy="10477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731" y="815512"/>
            <a:ext cx="3643738" cy="2048003"/>
          </a:xfrm>
          <a:prstGeom prst="rect">
            <a:avLst/>
          </a:prstGeom>
          <a:ln>
            <a:noFill/>
          </a:ln>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477" y="3547203"/>
            <a:ext cx="1588845" cy="1060703"/>
          </a:xfrm>
          <a:prstGeom prst="rect">
            <a:avLst/>
          </a:prstGeom>
          <a:ln>
            <a:noFill/>
          </a:ln>
          <a:effectLst/>
        </p:spPr>
      </p:pic>
      <p:pic>
        <p:nvPicPr>
          <p:cNvPr id="20" name="Picture 19"/>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618402" y="2164590"/>
            <a:ext cx="1588845" cy="1060704"/>
          </a:xfrm>
          <a:prstGeom prst="rect">
            <a:avLst/>
          </a:prstGeom>
          <a:ln>
            <a:noFill/>
          </a:ln>
          <a:effectLst/>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18402" y="815512"/>
            <a:ext cx="1588845" cy="1060704"/>
          </a:xfrm>
          <a:prstGeom prst="rect">
            <a:avLst/>
          </a:prstGeom>
          <a:ln>
            <a:noFill/>
          </a:ln>
          <a:effectLst/>
        </p:spPr>
      </p:pic>
      <p:pic>
        <p:nvPicPr>
          <p:cNvPr id="26" name="Picture 25"/>
          <p:cNvPicPr>
            <a:picLocks noChangeAspect="1"/>
          </p:cNvPicPr>
          <p:nvPr/>
        </p:nvPicPr>
        <p:blipFill rotWithShape="1">
          <a:blip r:embed="rId9" cstate="print">
            <a:extLst>
              <a:ext uri="{28A0092B-C50C-407E-A947-70E740481C1C}">
                <a14:useLocalDpi xmlns:a14="http://schemas.microsoft.com/office/drawing/2010/main" val="0"/>
              </a:ext>
            </a:extLst>
          </a:blip>
          <a:srcRect l="5963" r="9580"/>
          <a:stretch/>
        </p:blipFill>
        <p:spPr>
          <a:xfrm>
            <a:off x="7848600" y="810432"/>
            <a:ext cx="1593844" cy="1060704"/>
          </a:xfrm>
          <a:prstGeom prst="rect">
            <a:avLst/>
          </a:prstGeom>
          <a:ln>
            <a:noFill/>
          </a:ln>
          <a:effectLst/>
        </p:spPr>
      </p:pic>
      <p:pic>
        <p:nvPicPr>
          <p:cNvPr id="28" name="Picture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2477" y="2181358"/>
            <a:ext cx="1588846" cy="1060703"/>
          </a:xfrm>
          <a:prstGeom prst="rect">
            <a:avLst/>
          </a:prstGeom>
          <a:ln>
            <a:noFill/>
          </a:ln>
          <a:effectLst/>
        </p:spPr>
      </p:pic>
      <p:pic>
        <p:nvPicPr>
          <p:cNvPr id="29" name="Picture 28"/>
          <p:cNvPicPr>
            <a:picLocks noChangeAspect="1"/>
          </p:cNvPicPr>
          <p:nvPr/>
        </p:nvPicPr>
        <p:blipFill rotWithShape="1">
          <a:blip r:embed="rId11" cstate="print">
            <a:extLst>
              <a:ext uri="{28A0092B-C50C-407E-A947-70E740481C1C}">
                <a14:useLocalDpi xmlns:a14="http://schemas.microsoft.com/office/drawing/2010/main" val="0"/>
              </a:ext>
            </a:extLst>
          </a:blip>
          <a:srcRect l="10266" r="5543"/>
          <a:stretch/>
        </p:blipFill>
        <p:spPr>
          <a:xfrm>
            <a:off x="5618401" y="6211822"/>
            <a:ext cx="1588846" cy="1060704"/>
          </a:xfrm>
          <a:prstGeom prst="rect">
            <a:avLst/>
          </a:prstGeom>
          <a:ln>
            <a:noFill/>
          </a:ln>
          <a:effectLst/>
        </p:spPr>
      </p:pic>
      <p:pic>
        <p:nvPicPr>
          <p:cNvPr id="19" name="Picture 18">
            <a:extLst>
              <a:ext uri="{FF2B5EF4-FFF2-40B4-BE49-F238E27FC236}">
                <a16:creationId xmlns:a16="http://schemas.microsoft.com/office/drawing/2014/main" id="{CB285FA5-724B-4CA9-9F82-17B82BD22C55}"/>
              </a:ext>
            </a:extLst>
          </p:cNvPr>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618403" y="4862745"/>
            <a:ext cx="1588844" cy="1060703"/>
          </a:xfrm>
          <a:prstGeom prst="rect">
            <a:avLst/>
          </a:prstGeom>
          <a:ln>
            <a:noFill/>
          </a:ln>
          <a:effectLst/>
        </p:spPr>
      </p:pic>
      <p:pic>
        <p:nvPicPr>
          <p:cNvPr id="22" name="Picture 21">
            <a:extLst>
              <a:ext uri="{FF2B5EF4-FFF2-40B4-BE49-F238E27FC236}">
                <a16:creationId xmlns:a16="http://schemas.microsoft.com/office/drawing/2014/main" id="{8C97400C-DBAD-42E1-863C-0AD3BAC7BAAE}"/>
              </a:ext>
            </a:extLst>
          </p:cNvPr>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22477" y="4913048"/>
            <a:ext cx="1588845" cy="1060703"/>
          </a:xfrm>
          <a:prstGeom prst="rect">
            <a:avLst/>
          </a:prstGeom>
          <a:ln>
            <a:noFill/>
          </a:ln>
          <a:effectLst/>
        </p:spPr>
      </p:pic>
      <p:pic>
        <p:nvPicPr>
          <p:cNvPr id="24" name="Picture 23">
            <a:extLst>
              <a:ext uri="{FF2B5EF4-FFF2-40B4-BE49-F238E27FC236}">
                <a16:creationId xmlns:a16="http://schemas.microsoft.com/office/drawing/2014/main" id="{42F0BF7B-7174-415A-8FE3-70413EB8B300}"/>
              </a:ext>
            </a:extLst>
          </p:cNvPr>
          <p:cNvPicPr>
            <a:picLocks noChangeAspect="1"/>
          </p:cNvPicPr>
          <p:nvPr/>
        </p:nvPicPr>
        <p:blipFill>
          <a:blip r:embed="rId16" cstate="print">
            <a:extLst>
              <a:ext uri="{BEBA8EAE-BF5A-486C-A8C5-ECC9F3942E4B}">
                <a14:imgProps xmlns:a14="http://schemas.microsoft.com/office/drawing/2010/main">
                  <a14:imgLayer r:embed="rId1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618402" y="3513668"/>
            <a:ext cx="1588845" cy="1060703"/>
          </a:xfrm>
          <a:prstGeom prst="rect">
            <a:avLst/>
          </a:prstGeom>
          <a:ln>
            <a:noFill/>
          </a:ln>
          <a:effectLst/>
        </p:spPr>
      </p:pic>
      <p:pic>
        <p:nvPicPr>
          <p:cNvPr id="27" name="Picture 26">
            <a:extLst>
              <a:ext uri="{FF2B5EF4-FFF2-40B4-BE49-F238E27FC236}">
                <a16:creationId xmlns:a16="http://schemas.microsoft.com/office/drawing/2014/main" id="{13A1DF3D-284D-40BE-A533-940A837E32D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22477" y="6278893"/>
            <a:ext cx="1588846" cy="1060704"/>
          </a:xfrm>
          <a:prstGeom prst="rect">
            <a:avLst/>
          </a:prstGeom>
          <a:ln>
            <a:noFill/>
          </a:ln>
          <a:effectLst/>
        </p:spPr>
      </p:pic>
      <p:pic>
        <p:nvPicPr>
          <p:cNvPr id="30" name="Picture 29">
            <a:extLst>
              <a:ext uri="{FF2B5EF4-FFF2-40B4-BE49-F238E27FC236}">
                <a16:creationId xmlns:a16="http://schemas.microsoft.com/office/drawing/2014/main" id="{0DDDEE29-2C68-436F-9E5D-F364F2CCA2C0}"/>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6490" r="9318"/>
          <a:stretch/>
        </p:blipFill>
        <p:spPr>
          <a:xfrm>
            <a:off x="122476" y="7560899"/>
            <a:ext cx="1588846" cy="1060704"/>
          </a:xfrm>
          <a:prstGeom prst="rect">
            <a:avLst/>
          </a:prstGeom>
          <a:ln>
            <a:noFill/>
          </a:ln>
          <a:effectLst/>
        </p:spPr>
      </p:pic>
      <p:pic>
        <p:nvPicPr>
          <p:cNvPr id="31" name="Picture 30">
            <a:extLst>
              <a:ext uri="{FF2B5EF4-FFF2-40B4-BE49-F238E27FC236}">
                <a16:creationId xmlns:a16="http://schemas.microsoft.com/office/drawing/2014/main" id="{0F14B4D3-8065-4FAF-9A7E-F05C2EDC300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618401" y="7560900"/>
            <a:ext cx="1588846" cy="1060703"/>
          </a:xfrm>
          <a:prstGeom prst="rect">
            <a:avLst/>
          </a:prstGeom>
          <a:ln>
            <a:noFill/>
          </a:ln>
          <a:effectLst/>
        </p:spPr>
      </p:pic>
      <p:pic>
        <p:nvPicPr>
          <p:cNvPr id="32" name="Picture 31">
            <a:extLst>
              <a:ext uri="{FF2B5EF4-FFF2-40B4-BE49-F238E27FC236}">
                <a16:creationId xmlns:a16="http://schemas.microsoft.com/office/drawing/2014/main" id="{866426A1-B7FE-4324-AF2C-ABD82ABAC0C7}"/>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8421" r="7387"/>
          <a:stretch/>
        </p:blipFill>
        <p:spPr>
          <a:xfrm>
            <a:off x="107953" y="815512"/>
            <a:ext cx="1588846" cy="1060704"/>
          </a:xfrm>
          <a:prstGeom prst="rect">
            <a:avLst/>
          </a:prstGeom>
          <a:ln>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206</TotalTime>
  <Words>239</Words>
  <Application>Microsoft Office PowerPoint</Application>
  <PresentationFormat>Custom</PresentationFormat>
  <Paragraphs>18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Trajan Pro</vt:lpstr>
      <vt:lpstr>Trebuchet MS</vt:lpstr>
      <vt:lpstr>Celestial</vt:lpstr>
      <vt:lpstr>2128 Breezy Point Drive Rivertowne Country Club Mount Pleasant, SC 29466 MLS# 18024848 ~ $1,199,000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48</cp:revision>
  <dcterms:created xsi:type="dcterms:W3CDTF">2006-08-16T00:00:00Z</dcterms:created>
  <dcterms:modified xsi:type="dcterms:W3CDTF">2019-01-22T20:33:24Z</dcterms:modified>
</cp:coreProperties>
</file>