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3152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942" y="7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918200" cy="10058400"/>
          </a:xfrm>
          <a:prstGeom prst="rect">
            <a:avLst/>
          </a:prstGeom>
        </p:spPr>
      </p:pic>
      <p:sp>
        <p:nvSpPr>
          <p:cNvPr id="2" name="Title 1"/>
          <p:cNvSpPr>
            <a:spLocks noGrp="1"/>
          </p:cNvSpPr>
          <p:nvPr>
            <p:ph type="ctrTitle"/>
          </p:nvPr>
        </p:nvSpPr>
        <p:spPr>
          <a:xfrm>
            <a:off x="2195179" y="2880925"/>
            <a:ext cx="4571382" cy="3551481"/>
          </a:xfrm>
        </p:spPr>
        <p:txBody>
          <a:bodyPr anchor="b">
            <a:normAutofit/>
          </a:bodyPr>
          <a:lstStyle>
            <a:lvl1pPr algn="r">
              <a:defRPr sz="3520">
                <a:effectLst/>
              </a:defRPr>
            </a:lvl1pPr>
          </a:lstStyle>
          <a:p>
            <a:r>
              <a:rPr lang="en-US"/>
              <a:t>Click to edit Master title style</a:t>
            </a:r>
            <a:endParaRPr lang="en-US" dirty="0"/>
          </a:p>
        </p:txBody>
      </p:sp>
      <p:sp>
        <p:nvSpPr>
          <p:cNvPr id="3" name="Subtitle 2"/>
          <p:cNvSpPr>
            <a:spLocks noGrp="1"/>
          </p:cNvSpPr>
          <p:nvPr>
            <p:ph type="subTitle" idx="1"/>
          </p:nvPr>
        </p:nvSpPr>
        <p:spPr>
          <a:xfrm>
            <a:off x="2195179" y="6432409"/>
            <a:ext cx="4571382" cy="2061352"/>
          </a:xfrm>
        </p:spPr>
        <p:txBody>
          <a:bodyPr anchor="t">
            <a:normAutofit/>
          </a:bodyPr>
          <a:lstStyle>
            <a:lvl1pPr marL="0" indent="0" algn="r">
              <a:buNone/>
              <a:defRPr sz="1440" cap="all">
                <a:solidFill>
                  <a:schemeClr val="tx1"/>
                </a:solidFill>
              </a:defRPr>
            </a:lvl1pPr>
            <a:lvl2pPr marL="365760" indent="0" algn="ctr">
              <a:buNone/>
              <a:defRPr>
                <a:solidFill>
                  <a:schemeClr val="tx1">
                    <a:tint val="75000"/>
                  </a:schemeClr>
                </a:solidFill>
              </a:defRPr>
            </a:lvl2pPr>
            <a:lvl3pPr marL="731520" indent="0" algn="ctr">
              <a:buNone/>
              <a:defRPr>
                <a:solidFill>
                  <a:schemeClr val="tx1">
                    <a:tint val="75000"/>
                  </a:schemeClr>
                </a:solidFill>
              </a:defRPr>
            </a:lvl3pPr>
            <a:lvl4pPr marL="1097280" indent="0" algn="ctr">
              <a:buNone/>
              <a:defRPr>
                <a:solidFill>
                  <a:schemeClr val="tx1">
                    <a:tint val="75000"/>
                  </a:schemeClr>
                </a:solidFill>
              </a:defRPr>
            </a:lvl4pPr>
            <a:lvl5pPr marL="1463040" indent="0" algn="ctr">
              <a:buNone/>
              <a:defRPr>
                <a:solidFill>
                  <a:schemeClr val="tx1">
                    <a:tint val="75000"/>
                  </a:schemeClr>
                </a:solidFill>
              </a:defRPr>
            </a:lvl5pPr>
            <a:lvl6pPr marL="1828800" indent="0" algn="ctr">
              <a:buNone/>
              <a:defRPr>
                <a:solidFill>
                  <a:schemeClr val="tx1">
                    <a:tint val="75000"/>
                  </a:schemeClr>
                </a:solidFill>
              </a:defRPr>
            </a:lvl6pPr>
            <a:lvl7pPr marL="2194560" indent="0" algn="ctr">
              <a:buNone/>
              <a:defRPr>
                <a:solidFill>
                  <a:schemeClr val="tx1">
                    <a:tint val="75000"/>
                  </a:schemeClr>
                </a:solidFill>
              </a:defRPr>
            </a:lvl7pPr>
            <a:lvl8pPr marL="2560320" indent="0" algn="ctr">
              <a:buNone/>
              <a:defRPr>
                <a:solidFill>
                  <a:schemeClr val="tx1">
                    <a:tint val="75000"/>
                  </a:schemeClr>
                </a:solidFill>
              </a:defRPr>
            </a:lvl8pPr>
            <a:lvl9pPr marL="292608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401849" y="8610179"/>
            <a:ext cx="969738" cy="554143"/>
          </a:xfrm>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a:xfrm>
            <a:off x="2195179" y="8610179"/>
            <a:ext cx="3145710" cy="554143"/>
          </a:xfrm>
        </p:spPr>
        <p:txBody>
          <a:bodyPr/>
          <a:lstStyle/>
          <a:p>
            <a:endParaRPr lang="en-US"/>
          </a:p>
        </p:txBody>
      </p:sp>
      <p:sp>
        <p:nvSpPr>
          <p:cNvPr id="6" name="Slide Number Placeholder 5"/>
          <p:cNvSpPr>
            <a:spLocks noGrp="1"/>
          </p:cNvSpPr>
          <p:nvPr>
            <p:ph type="sldNum" sz="quarter" idx="12"/>
          </p:nvPr>
        </p:nvSpPr>
        <p:spPr>
          <a:xfrm>
            <a:off x="6432548" y="8610179"/>
            <a:ext cx="334013" cy="55414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30747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a:xfrm>
            <a:off x="365761" y="6941535"/>
            <a:ext cx="6217920" cy="831216"/>
          </a:xfrm>
        </p:spPr>
        <p:txBody>
          <a:bodyPr anchor="b">
            <a:normAutofit/>
          </a:bodyPr>
          <a:lstStyle>
            <a:lvl1pPr algn="l">
              <a:defRPr sz="1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1521" y="1367097"/>
            <a:ext cx="5486400" cy="4641965"/>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280"/>
            </a:lvl1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a:xfrm>
            <a:off x="365761" y="7772751"/>
            <a:ext cx="6217920" cy="724111"/>
          </a:xfrm>
        </p:spPr>
        <p:txBody>
          <a:bodyPr>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9066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a:xfrm>
            <a:off x="365763" y="894083"/>
            <a:ext cx="6217919" cy="4582159"/>
          </a:xfrm>
        </p:spPr>
        <p:txBody>
          <a:bodyPr anchor="ctr">
            <a:normAutofit/>
          </a:bodyPr>
          <a:lstStyle>
            <a:lvl1pPr algn="l">
              <a:defRPr sz="2560" b="0" cap="none"/>
            </a:lvl1pPr>
          </a:lstStyle>
          <a:p>
            <a:r>
              <a:rPr lang="en-US"/>
              <a:t>Click to edit Master title style</a:t>
            </a:r>
            <a:endParaRPr lang="en-US" dirty="0"/>
          </a:p>
        </p:txBody>
      </p:sp>
      <p:sp>
        <p:nvSpPr>
          <p:cNvPr id="3" name="Text Placeholder 2"/>
          <p:cNvSpPr>
            <a:spLocks noGrp="1"/>
          </p:cNvSpPr>
          <p:nvPr>
            <p:ph type="body" idx="1"/>
          </p:nvPr>
        </p:nvSpPr>
        <p:spPr>
          <a:xfrm>
            <a:off x="365762" y="6370320"/>
            <a:ext cx="6217919" cy="2123440"/>
          </a:xfrm>
        </p:spPr>
        <p:txBody>
          <a:bodyPr anchor="ctr">
            <a:normAutofit/>
          </a:bodyPr>
          <a:lstStyle>
            <a:lvl1pPr marL="0" indent="0" algn="l">
              <a:buNone/>
              <a:defRPr sz="1600">
                <a:solidFill>
                  <a:schemeClr val="tx1"/>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33722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14" name="TextBox 13"/>
          <p:cNvSpPr txBox="1"/>
          <p:nvPr/>
        </p:nvSpPr>
        <p:spPr>
          <a:xfrm>
            <a:off x="337437" y="1053234"/>
            <a:ext cx="365855" cy="857671"/>
          </a:xfrm>
          <a:prstGeom prst="rect">
            <a:avLst/>
          </a:prstGeom>
        </p:spPr>
        <p:txBody>
          <a:bodyPr vert="horz" lIns="73152" tIns="36576" rIns="73152" bIns="3657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400" dirty="0">
                <a:solidFill>
                  <a:schemeClr val="tx1"/>
                </a:solidFill>
                <a:effectLst/>
              </a:rPr>
              <a:t>“</a:t>
            </a:r>
          </a:p>
        </p:txBody>
      </p:sp>
      <p:sp>
        <p:nvSpPr>
          <p:cNvPr id="15" name="TextBox 14"/>
          <p:cNvSpPr txBox="1"/>
          <p:nvPr/>
        </p:nvSpPr>
        <p:spPr>
          <a:xfrm>
            <a:off x="6188641" y="4035784"/>
            <a:ext cx="365855" cy="857671"/>
          </a:xfrm>
          <a:prstGeom prst="rect">
            <a:avLst/>
          </a:prstGeom>
        </p:spPr>
        <p:txBody>
          <a:bodyPr vert="horz" lIns="73152" tIns="36576" rIns="73152" bIns="3657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400" dirty="0">
                <a:solidFill>
                  <a:schemeClr val="tx1"/>
                </a:solidFill>
                <a:effectLst/>
              </a:rPr>
              <a:t>”</a:t>
            </a:r>
          </a:p>
        </p:txBody>
      </p:sp>
      <p:sp>
        <p:nvSpPr>
          <p:cNvPr id="2" name="Title 1"/>
          <p:cNvSpPr>
            <a:spLocks noGrp="1"/>
          </p:cNvSpPr>
          <p:nvPr>
            <p:ph type="title"/>
          </p:nvPr>
        </p:nvSpPr>
        <p:spPr>
          <a:xfrm>
            <a:off x="703292" y="894083"/>
            <a:ext cx="5673038" cy="4023359"/>
          </a:xfrm>
        </p:spPr>
        <p:txBody>
          <a:bodyPr anchor="ctr">
            <a:normAutofit/>
          </a:bodyPr>
          <a:lstStyle>
            <a:lvl1pPr algn="l">
              <a:defRPr sz="256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790937" y="4917440"/>
            <a:ext cx="5500906" cy="558800"/>
          </a:xfrm>
        </p:spPr>
        <p:txBody>
          <a:bodyPr anchor="ctr">
            <a:normAutofit/>
          </a:bodyPr>
          <a:lstStyle>
            <a:lvl1pPr marL="0" indent="0">
              <a:buFontTx/>
              <a:buNone/>
              <a:defRPr sz="1280"/>
            </a:lvl1pPr>
            <a:lvl2pPr marL="365760" indent="0">
              <a:buFontTx/>
              <a:buNone/>
              <a:defRPr/>
            </a:lvl2pPr>
            <a:lvl3pPr marL="731520" indent="0">
              <a:buFontTx/>
              <a:buNone/>
              <a:defRPr/>
            </a:lvl3pPr>
            <a:lvl4pPr marL="1097280" indent="0">
              <a:buFontTx/>
              <a:buNone/>
              <a:defRPr/>
            </a:lvl4pPr>
            <a:lvl5pPr marL="1463040" indent="0">
              <a:buFontTx/>
              <a:buNone/>
              <a:defRPr/>
            </a:lvl5pPr>
          </a:lstStyle>
          <a:p>
            <a:pPr lvl="0"/>
            <a:r>
              <a:rPr lang="en-US"/>
              <a:t>Edit Master text styles</a:t>
            </a:r>
          </a:p>
        </p:txBody>
      </p:sp>
      <p:sp>
        <p:nvSpPr>
          <p:cNvPr id="3" name="Text Placeholder 2"/>
          <p:cNvSpPr>
            <a:spLocks noGrp="1"/>
          </p:cNvSpPr>
          <p:nvPr>
            <p:ph type="body" idx="1"/>
          </p:nvPr>
        </p:nvSpPr>
        <p:spPr>
          <a:xfrm>
            <a:off x="369813" y="6370320"/>
            <a:ext cx="6217920" cy="2123440"/>
          </a:xfrm>
        </p:spPr>
        <p:txBody>
          <a:bodyPr anchor="ctr">
            <a:normAutofit/>
          </a:bodyPr>
          <a:lstStyle>
            <a:lvl1pPr marL="0" indent="0" algn="l">
              <a:buNone/>
              <a:defRPr sz="1600">
                <a:solidFill>
                  <a:schemeClr val="tx1"/>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38674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a:xfrm>
            <a:off x="365761" y="4827750"/>
            <a:ext cx="6217921" cy="2154240"/>
          </a:xfrm>
        </p:spPr>
        <p:txBody>
          <a:bodyPr anchor="b">
            <a:normAutofit/>
          </a:bodyPr>
          <a:lstStyle>
            <a:lvl1pPr algn="l">
              <a:defRPr sz="2240" b="0" cap="none"/>
            </a:lvl1pPr>
          </a:lstStyle>
          <a:p>
            <a:r>
              <a:rPr lang="en-US"/>
              <a:t>Click to edit Master title style</a:t>
            </a:r>
            <a:endParaRPr lang="en-US" dirty="0"/>
          </a:p>
        </p:txBody>
      </p:sp>
      <p:sp>
        <p:nvSpPr>
          <p:cNvPr id="3" name="Text Placeholder 2"/>
          <p:cNvSpPr>
            <a:spLocks noGrp="1"/>
          </p:cNvSpPr>
          <p:nvPr>
            <p:ph type="body" idx="1"/>
          </p:nvPr>
        </p:nvSpPr>
        <p:spPr>
          <a:xfrm>
            <a:off x="365760" y="6981990"/>
            <a:ext cx="6217922" cy="1261920"/>
          </a:xfrm>
        </p:spPr>
        <p:txBody>
          <a:bodyPr anchor="t">
            <a:normAutofit/>
          </a:bodyPr>
          <a:lstStyle>
            <a:lvl1pPr marL="0" indent="0" algn="l">
              <a:buNone/>
              <a:defRPr sz="1440">
                <a:solidFill>
                  <a:schemeClr val="tx1"/>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03810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11" name="TextBox 10"/>
          <p:cNvSpPr txBox="1"/>
          <p:nvPr/>
        </p:nvSpPr>
        <p:spPr>
          <a:xfrm>
            <a:off x="337437" y="1053234"/>
            <a:ext cx="365855" cy="857671"/>
          </a:xfrm>
          <a:prstGeom prst="rect">
            <a:avLst/>
          </a:prstGeom>
        </p:spPr>
        <p:txBody>
          <a:bodyPr vert="horz" lIns="73152" tIns="36576" rIns="73152" bIns="3657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400" dirty="0">
                <a:solidFill>
                  <a:schemeClr val="tx1"/>
                </a:solidFill>
                <a:effectLst/>
              </a:rPr>
              <a:t>“</a:t>
            </a:r>
          </a:p>
        </p:txBody>
      </p:sp>
      <p:sp>
        <p:nvSpPr>
          <p:cNvPr id="16" name="TextBox 15"/>
          <p:cNvSpPr txBox="1"/>
          <p:nvPr/>
        </p:nvSpPr>
        <p:spPr>
          <a:xfrm>
            <a:off x="6188641" y="4035784"/>
            <a:ext cx="365855" cy="857671"/>
          </a:xfrm>
          <a:prstGeom prst="rect">
            <a:avLst/>
          </a:prstGeom>
        </p:spPr>
        <p:txBody>
          <a:bodyPr vert="horz" lIns="73152" tIns="36576" rIns="73152" bIns="3657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400" dirty="0">
                <a:solidFill>
                  <a:schemeClr val="tx1"/>
                </a:solidFill>
                <a:effectLst/>
              </a:rPr>
              <a:t>”</a:t>
            </a:r>
          </a:p>
        </p:txBody>
      </p:sp>
      <p:sp>
        <p:nvSpPr>
          <p:cNvPr id="2" name="Title 1"/>
          <p:cNvSpPr>
            <a:spLocks noGrp="1"/>
          </p:cNvSpPr>
          <p:nvPr>
            <p:ph type="title"/>
          </p:nvPr>
        </p:nvSpPr>
        <p:spPr>
          <a:xfrm>
            <a:off x="703292" y="894083"/>
            <a:ext cx="5673038" cy="4023359"/>
          </a:xfrm>
        </p:spPr>
        <p:txBody>
          <a:bodyPr anchor="ctr">
            <a:normAutofit/>
          </a:bodyPr>
          <a:lstStyle>
            <a:lvl1pPr algn="l">
              <a:defRPr sz="256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365760" y="5699760"/>
            <a:ext cx="6217921" cy="1303867"/>
          </a:xfrm>
        </p:spPr>
        <p:txBody>
          <a:bodyPr vert="horz" lIns="91440" tIns="45720" rIns="91440" bIns="45720" rtlCol="0" anchor="b">
            <a:normAutofit/>
          </a:bodyPr>
          <a:lstStyle>
            <a:lvl1pPr>
              <a:buNone/>
              <a:defRPr lang="en-US" sz="16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365760" y="7003627"/>
            <a:ext cx="6217921" cy="1490133"/>
          </a:xfrm>
        </p:spPr>
        <p:txBody>
          <a:bodyPr anchor="t">
            <a:normAutofit/>
          </a:bodyPr>
          <a:lstStyle>
            <a:lvl1pPr marL="0" indent="0" algn="l">
              <a:buNone/>
              <a:defRPr sz="1280">
                <a:solidFill>
                  <a:schemeClr val="tx1"/>
                </a:solidFill>
              </a:defRPr>
            </a:lvl1pPr>
            <a:lvl2pPr marL="365760" indent="0">
              <a:buNone/>
              <a:defRPr sz="128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06901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a:xfrm>
            <a:off x="371552" y="894083"/>
            <a:ext cx="6217921" cy="4023359"/>
          </a:xfrm>
        </p:spPr>
        <p:txBody>
          <a:bodyPr vert="horz" lIns="91440" tIns="45720" rIns="91440" bIns="45720" rtlCol="0" anchor="ctr">
            <a:normAutofit/>
          </a:bodyPr>
          <a:lstStyle>
            <a:lvl1pPr>
              <a:defRPr lang="en-US" sz="224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371552" y="5140960"/>
            <a:ext cx="6217921" cy="1229360"/>
          </a:xfrm>
        </p:spPr>
        <p:txBody>
          <a:bodyPr vert="horz" lIns="91440" tIns="45720" rIns="91440" bIns="45720" rtlCol="0" anchor="b">
            <a:normAutofit/>
          </a:bodyPr>
          <a:lstStyle>
            <a:lvl1pPr>
              <a:buNone/>
              <a:defRPr lang="en-US" sz="16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371552" y="6370320"/>
            <a:ext cx="6217921" cy="2123440"/>
          </a:xfrm>
        </p:spPr>
        <p:txBody>
          <a:bodyPr anchor="t">
            <a:normAutofit/>
          </a:bodyPr>
          <a:lstStyle>
            <a:lvl1pPr marL="0" indent="0" algn="l">
              <a:buNone/>
              <a:defRPr sz="1280">
                <a:solidFill>
                  <a:schemeClr val="tx1"/>
                </a:solidFill>
              </a:defRPr>
            </a:lvl1pPr>
            <a:lvl2pPr marL="365760" indent="0">
              <a:buNone/>
              <a:defRPr sz="128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2114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8" name="Title 1"/>
          <p:cNvSpPr>
            <a:spLocks noGrp="1"/>
          </p:cNvSpPr>
          <p:nvPr>
            <p:ph type="title"/>
          </p:nvPr>
        </p:nvSpPr>
        <p:spPr>
          <a:xfrm>
            <a:off x="365760" y="894082"/>
            <a:ext cx="6217920" cy="2135858"/>
          </a:xfrm>
        </p:spPr>
        <p:txBody>
          <a:bodyPr>
            <a:normAutofit/>
          </a:bodyPr>
          <a:lstStyle>
            <a:lvl1pPr>
              <a:defRPr sz="224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4086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Vertical Title 1"/>
          <p:cNvSpPr>
            <a:spLocks noGrp="1"/>
          </p:cNvSpPr>
          <p:nvPr>
            <p:ph type="title" orient="vert"/>
          </p:nvPr>
        </p:nvSpPr>
        <p:spPr>
          <a:xfrm>
            <a:off x="5242383" y="894081"/>
            <a:ext cx="1341297" cy="7599681"/>
          </a:xfrm>
        </p:spPr>
        <p:txBody>
          <a:bodyPr vert="eaVert">
            <a:normAutofit/>
          </a:bodyPr>
          <a:lstStyle>
            <a:lvl1pPr>
              <a:defRPr sz="224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65760" y="894080"/>
            <a:ext cx="4792147" cy="759968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73670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p:txBody>
          <a:bodyPr>
            <a:normAutofit/>
          </a:bodyPr>
          <a:lstStyle>
            <a:lvl1pPr>
              <a:defRPr sz="2240"/>
            </a:lvl1p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57311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a:xfrm>
            <a:off x="365762" y="4852585"/>
            <a:ext cx="6217920" cy="2154240"/>
          </a:xfrm>
        </p:spPr>
        <p:txBody>
          <a:bodyPr anchor="b">
            <a:normAutofit/>
          </a:bodyPr>
          <a:lstStyle>
            <a:lvl1pPr algn="l">
              <a:defRPr sz="2560" b="0" cap="all"/>
            </a:lvl1pPr>
          </a:lstStyle>
          <a:p>
            <a:r>
              <a:rPr lang="en-US"/>
              <a:t>Click to edit Master title style</a:t>
            </a:r>
            <a:endParaRPr lang="en-US" dirty="0"/>
          </a:p>
        </p:txBody>
      </p:sp>
      <p:sp>
        <p:nvSpPr>
          <p:cNvPr id="3" name="Text Placeholder 2"/>
          <p:cNvSpPr>
            <a:spLocks noGrp="1"/>
          </p:cNvSpPr>
          <p:nvPr>
            <p:ph type="body" idx="1"/>
          </p:nvPr>
        </p:nvSpPr>
        <p:spPr>
          <a:xfrm>
            <a:off x="365761" y="7006825"/>
            <a:ext cx="6217920" cy="1261920"/>
          </a:xfrm>
        </p:spPr>
        <p:txBody>
          <a:bodyPr anchor="t">
            <a:normAutofit/>
          </a:bodyPr>
          <a:lstStyle>
            <a:lvl1pPr marL="0" indent="0" algn="l">
              <a:buNone/>
              <a:defRPr sz="1440" cap="all">
                <a:solidFill>
                  <a:schemeClr val="tx1"/>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1736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65761" y="3141700"/>
            <a:ext cx="3050438" cy="53520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33243" y="3141700"/>
            <a:ext cx="3050438" cy="535206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9213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p:txBody>
          <a:bodyPr>
            <a:normAutofit/>
          </a:bodyPr>
          <a:lstStyle>
            <a:lvl1pPr>
              <a:defRPr sz="2560"/>
            </a:lvl1pPr>
          </a:lstStyle>
          <a:p>
            <a:r>
              <a:rPr lang="en-US"/>
              <a:t>Click to edit Master title style</a:t>
            </a:r>
            <a:endParaRPr lang="en-US" dirty="0"/>
          </a:p>
        </p:txBody>
      </p:sp>
      <p:sp>
        <p:nvSpPr>
          <p:cNvPr id="3" name="Text Placeholder 2"/>
          <p:cNvSpPr>
            <a:spLocks noGrp="1"/>
          </p:cNvSpPr>
          <p:nvPr>
            <p:ph type="body" idx="1"/>
          </p:nvPr>
        </p:nvSpPr>
        <p:spPr>
          <a:xfrm>
            <a:off x="594785" y="3253458"/>
            <a:ext cx="2832482" cy="845184"/>
          </a:xfrm>
        </p:spPr>
        <p:txBody>
          <a:bodyPr anchor="b">
            <a:noAutofit/>
          </a:bodyPr>
          <a:lstStyle>
            <a:lvl1pPr marL="0" indent="0">
              <a:buNone/>
              <a:defRPr sz="1920" b="0"/>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4" name="Content Placeholder 3"/>
          <p:cNvSpPr>
            <a:spLocks noGrp="1"/>
          </p:cNvSpPr>
          <p:nvPr>
            <p:ph sz="half" idx="2"/>
          </p:nvPr>
        </p:nvSpPr>
        <p:spPr>
          <a:xfrm>
            <a:off x="365760" y="4209628"/>
            <a:ext cx="3050438" cy="428413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68896" y="3253458"/>
            <a:ext cx="2814784" cy="845184"/>
          </a:xfrm>
        </p:spPr>
        <p:txBody>
          <a:bodyPr anchor="b">
            <a:noAutofit/>
          </a:bodyPr>
          <a:lstStyle>
            <a:lvl1pPr marL="0" indent="0">
              <a:buNone/>
              <a:defRPr sz="1920" b="0"/>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6" name="Content Placeholder 5"/>
          <p:cNvSpPr>
            <a:spLocks noGrp="1"/>
          </p:cNvSpPr>
          <p:nvPr>
            <p:ph sz="quarter" idx="4"/>
          </p:nvPr>
        </p:nvSpPr>
        <p:spPr>
          <a:xfrm>
            <a:off x="3533242" y="4209628"/>
            <a:ext cx="3050438" cy="428413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85374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a:xfrm>
            <a:off x="365761" y="894082"/>
            <a:ext cx="6217920" cy="2135858"/>
          </a:xfrm>
        </p:spPr>
        <p:txBody>
          <a:bodyPr>
            <a:normAutofit/>
          </a:bodyPr>
          <a:lstStyle>
            <a:lvl1pPr>
              <a:defRPr sz="256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9/27/2018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29889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Date Placeholder 1"/>
          <p:cNvSpPr>
            <a:spLocks noGrp="1"/>
          </p:cNvSpPr>
          <p:nvPr>
            <p:ph type="dt" sz="half" idx="10"/>
          </p:nvPr>
        </p:nvSpPr>
        <p:spPr/>
        <p:txBody>
          <a:bodyPr/>
          <a:lstStyle/>
          <a:p>
            <a:fld id="{1D8BD707-D9CF-40AE-B4C6-C98DA3205C09}" type="datetimeFigureOut">
              <a:rPr lang="en-US" smtClean="0"/>
              <a:pPr/>
              <a:t>9/27/2018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6593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a:xfrm>
            <a:off x="369374" y="2284873"/>
            <a:ext cx="2290328" cy="2111020"/>
          </a:xfrm>
        </p:spPr>
        <p:txBody>
          <a:bodyPr anchor="b">
            <a:normAutofit/>
          </a:bodyPr>
          <a:lstStyle>
            <a:lvl1pPr algn="l">
              <a:defRPr sz="1920" b="0"/>
            </a:lvl1pPr>
          </a:lstStyle>
          <a:p>
            <a:r>
              <a:rPr lang="en-US"/>
              <a:t>Click to edit Master title style</a:t>
            </a:r>
            <a:endParaRPr lang="en-US" dirty="0"/>
          </a:p>
        </p:txBody>
      </p:sp>
      <p:sp>
        <p:nvSpPr>
          <p:cNvPr id="3" name="Content Placeholder 2"/>
          <p:cNvSpPr>
            <a:spLocks noGrp="1"/>
          </p:cNvSpPr>
          <p:nvPr>
            <p:ph idx="1"/>
          </p:nvPr>
        </p:nvSpPr>
        <p:spPr>
          <a:xfrm>
            <a:off x="2884916" y="894081"/>
            <a:ext cx="3702380" cy="759968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69374" y="4395894"/>
            <a:ext cx="2290328" cy="2707078"/>
          </a:xfrm>
        </p:spPr>
        <p:txBody>
          <a:bodyPr anchor="t">
            <a:normAutofit/>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34338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65" y="0"/>
            <a:ext cx="7294880" cy="10058400"/>
          </a:xfrm>
          <a:prstGeom prst="rect">
            <a:avLst/>
          </a:prstGeom>
        </p:spPr>
      </p:pic>
      <p:sp>
        <p:nvSpPr>
          <p:cNvPr id="2" name="Title 1"/>
          <p:cNvSpPr>
            <a:spLocks noGrp="1"/>
          </p:cNvSpPr>
          <p:nvPr>
            <p:ph type="title"/>
          </p:nvPr>
        </p:nvSpPr>
        <p:spPr>
          <a:xfrm>
            <a:off x="369703" y="2545652"/>
            <a:ext cx="3277763" cy="2011680"/>
          </a:xfrm>
        </p:spPr>
        <p:txBody>
          <a:bodyPr anchor="b">
            <a:normAutofit/>
          </a:bodyPr>
          <a:lstStyle>
            <a:lvl1pPr algn="l">
              <a:defRPr sz="192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4023360" y="1341120"/>
            <a:ext cx="2560320" cy="67056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280" dirty="0"/>
            </a:lvl1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a:xfrm>
            <a:off x="369703" y="4557332"/>
            <a:ext cx="3277763" cy="2682240"/>
          </a:xfrm>
        </p:spPr>
        <p:txBody>
          <a:bodyPr anchor="t">
            <a:normAutofit/>
          </a:bodyPr>
          <a:lstStyle>
            <a:lvl1pPr marL="0" indent="0">
              <a:buNone/>
              <a:defRPr sz="128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8512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894082"/>
            <a:ext cx="6217920" cy="2135858"/>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65760" y="3141700"/>
            <a:ext cx="6217920" cy="5352062"/>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218970" y="8610179"/>
            <a:ext cx="969738" cy="554143"/>
          </a:xfrm>
          <a:prstGeom prst="rect">
            <a:avLst/>
          </a:prstGeom>
        </p:spPr>
        <p:txBody>
          <a:bodyPr vert="horz" lIns="91440" tIns="45720" rIns="91440" bIns="45720" rtlCol="0" anchor="ctr"/>
          <a:lstStyle>
            <a:lvl1pPr algn="r">
              <a:defRPr sz="800" b="0" i="0">
                <a:solidFill>
                  <a:schemeClr val="tx1"/>
                </a:solidFill>
                <a:effectLst/>
                <a:latin typeface="+mn-lt"/>
              </a:defRPr>
            </a:lvl1pPr>
          </a:lstStyle>
          <a:p>
            <a:fld id="{1D8BD707-D9CF-40AE-B4C6-C98DA3205C09}" type="datetimeFigureOut">
              <a:rPr lang="en-US" smtClean="0"/>
              <a:pPr/>
              <a:t>9/27/2018</a:t>
            </a:fld>
            <a:endParaRPr lang="en-US"/>
          </a:p>
        </p:txBody>
      </p:sp>
      <p:sp>
        <p:nvSpPr>
          <p:cNvPr id="5" name="Footer Placeholder 4"/>
          <p:cNvSpPr>
            <a:spLocks noGrp="1"/>
          </p:cNvSpPr>
          <p:nvPr>
            <p:ph type="ftr" sz="quarter" idx="3"/>
          </p:nvPr>
        </p:nvSpPr>
        <p:spPr>
          <a:xfrm>
            <a:off x="365760" y="8610179"/>
            <a:ext cx="4792249" cy="554143"/>
          </a:xfrm>
          <a:prstGeom prst="rect">
            <a:avLst/>
          </a:prstGeom>
        </p:spPr>
        <p:txBody>
          <a:bodyPr vert="horz" lIns="91440" tIns="45720" rIns="91440" bIns="45720" rtlCol="0" anchor="ctr"/>
          <a:lstStyle>
            <a:lvl1pPr algn="l">
              <a:defRPr sz="8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6249668" y="8610179"/>
            <a:ext cx="334013" cy="554143"/>
          </a:xfrm>
          <a:prstGeom prst="rect">
            <a:avLst/>
          </a:prstGeom>
        </p:spPr>
        <p:txBody>
          <a:bodyPr vert="horz" lIns="91440" tIns="45720" rIns="91440" bIns="45720" rtlCol="0" anchor="ctr"/>
          <a:lstStyle>
            <a:lvl1pPr algn="r">
              <a:defRPr sz="800" b="0" i="0">
                <a:solidFill>
                  <a:schemeClr val="tx1"/>
                </a:solidFill>
                <a:effectLst/>
                <a:latin typeface="+mn-lt"/>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71442396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365760" rtl="0" eaLnBrk="1" latinLnBrk="0" hangingPunct="1">
        <a:spcBef>
          <a:spcPct val="0"/>
        </a:spcBef>
        <a:buNone/>
        <a:defRPr sz="256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365760" rtl="0" eaLnBrk="1" latinLnBrk="0" hangingPunct="1">
        <a:spcBef>
          <a:spcPts val="0"/>
        </a:spcBef>
        <a:spcAft>
          <a:spcPts val="800"/>
        </a:spcAft>
        <a:buClr>
          <a:schemeClr val="tx1"/>
        </a:buClr>
        <a:buSzPct val="100000"/>
        <a:buFont typeface="Arial"/>
        <a:buChar char="•"/>
        <a:defRPr sz="1440" kern="1200" cap="none">
          <a:solidFill>
            <a:schemeClr val="tx1"/>
          </a:solidFill>
          <a:effectLst/>
          <a:latin typeface="+mn-lt"/>
          <a:ea typeface="+mn-ea"/>
          <a:cs typeface="+mn-cs"/>
        </a:defRPr>
      </a:lvl1pPr>
      <a:lvl2pPr marL="594360" indent="-228600" algn="l" defTabSz="365760" rtl="0" eaLnBrk="1" latinLnBrk="0" hangingPunct="1">
        <a:spcBef>
          <a:spcPts val="0"/>
        </a:spcBef>
        <a:spcAft>
          <a:spcPts val="800"/>
        </a:spcAft>
        <a:buClr>
          <a:schemeClr val="tx1"/>
        </a:buClr>
        <a:buSzPct val="100000"/>
        <a:buFont typeface="Arial"/>
        <a:buChar char="•"/>
        <a:defRPr sz="1280" kern="1200" cap="none">
          <a:solidFill>
            <a:schemeClr val="tx1"/>
          </a:solidFill>
          <a:effectLst/>
          <a:latin typeface="+mn-lt"/>
          <a:ea typeface="+mn-ea"/>
          <a:cs typeface="+mn-cs"/>
        </a:defRPr>
      </a:lvl2pPr>
      <a:lvl3pPr marL="960120" indent="-228600" algn="l" defTabSz="365760" rtl="0" eaLnBrk="1" latinLnBrk="0" hangingPunct="1">
        <a:spcBef>
          <a:spcPts val="0"/>
        </a:spcBef>
        <a:spcAft>
          <a:spcPts val="800"/>
        </a:spcAft>
        <a:buClr>
          <a:schemeClr val="tx1"/>
        </a:buClr>
        <a:buSzPct val="100000"/>
        <a:buFont typeface="Arial"/>
        <a:buChar char="•"/>
        <a:defRPr sz="1120" kern="1200" cap="none">
          <a:solidFill>
            <a:schemeClr val="tx1"/>
          </a:solidFill>
          <a:effectLst/>
          <a:latin typeface="+mn-lt"/>
          <a:ea typeface="+mn-ea"/>
          <a:cs typeface="+mn-cs"/>
        </a:defRPr>
      </a:lvl3pPr>
      <a:lvl4pPr marL="1234440" indent="-137160" algn="l" defTabSz="365760" rtl="0" eaLnBrk="1" latinLnBrk="0" hangingPunct="1">
        <a:spcBef>
          <a:spcPts val="0"/>
        </a:spcBef>
        <a:spcAft>
          <a:spcPts val="800"/>
        </a:spcAft>
        <a:buClr>
          <a:schemeClr val="tx1"/>
        </a:buClr>
        <a:buSzPct val="100000"/>
        <a:buFont typeface="Arial"/>
        <a:buChar char="•"/>
        <a:defRPr sz="960" kern="1200" cap="none">
          <a:solidFill>
            <a:schemeClr val="tx1"/>
          </a:solidFill>
          <a:effectLst/>
          <a:latin typeface="+mn-lt"/>
          <a:ea typeface="+mn-ea"/>
          <a:cs typeface="+mn-cs"/>
        </a:defRPr>
      </a:lvl4pPr>
      <a:lvl5pPr marL="1600200" indent="-137160" algn="l" defTabSz="365760" rtl="0" eaLnBrk="1" latinLnBrk="0" hangingPunct="1">
        <a:spcBef>
          <a:spcPts val="0"/>
        </a:spcBef>
        <a:spcAft>
          <a:spcPts val="800"/>
        </a:spcAft>
        <a:buClr>
          <a:schemeClr val="tx1"/>
        </a:buClr>
        <a:buSzPct val="100000"/>
        <a:buFont typeface="Arial"/>
        <a:buChar char="•"/>
        <a:defRPr sz="960" kern="1200" cap="none">
          <a:solidFill>
            <a:schemeClr val="tx1"/>
          </a:solidFill>
          <a:effectLst/>
          <a:latin typeface="+mn-lt"/>
          <a:ea typeface="+mn-ea"/>
          <a:cs typeface="+mn-cs"/>
        </a:defRPr>
      </a:lvl5pPr>
      <a:lvl6pPr marL="2011680" indent="-182880" algn="l" defTabSz="365760" rtl="0" eaLnBrk="1" latinLnBrk="0" hangingPunct="1">
        <a:spcBef>
          <a:spcPts val="0"/>
        </a:spcBef>
        <a:spcAft>
          <a:spcPts val="800"/>
        </a:spcAft>
        <a:buClr>
          <a:schemeClr val="tx1"/>
        </a:buClr>
        <a:buSzPct val="100000"/>
        <a:buFont typeface="Arial"/>
        <a:buChar char="•"/>
        <a:defRPr sz="960" kern="1200" cap="none">
          <a:solidFill>
            <a:schemeClr val="tx1"/>
          </a:solidFill>
          <a:effectLst/>
          <a:latin typeface="+mn-lt"/>
          <a:ea typeface="+mn-ea"/>
          <a:cs typeface="+mn-cs"/>
        </a:defRPr>
      </a:lvl6pPr>
      <a:lvl7pPr marL="2377440" indent="-182880" algn="l" defTabSz="365760" rtl="0" eaLnBrk="1" latinLnBrk="0" hangingPunct="1">
        <a:spcBef>
          <a:spcPts val="0"/>
        </a:spcBef>
        <a:spcAft>
          <a:spcPts val="800"/>
        </a:spcAft>
        <a:buClr>
          <a:schemeClr val="tx1"/>
        </a:buClr>
        <a:buSzPct val="100000"/>
        <a:buFont typeface="Arial"/>
        <a:buChar char="•"/>
        <a:defRPr sz="960" kern="1200" cap="none">
          <a:solidFill>
            <a:schemeClr val="tx1"/>
          </a:solidFill>
          <a:effectLst/>
          <a:latin typeface="+mn-lt"/>
          <a:ea typeface="+mn-ea"/>
          <a:cs typeface="+mn-cs"/>
        </a:defRPr>
      </a:lvl7pPr>
      <a:lvl8pPr marL="2743200" indent="-182880" algn="l" defTabSz="365760" rtl="0" eaLnBrk="1" latinLnBrk="0" hangingPunct="1">
        <a:spcBef>
          <a:spcPts val="0"/>
        </a:spcBef>
        <a:spcAft>
          <a:spcPts val="800"/>
        </a:spcAft>
        <a:buClr>
          <a:schemeClr val="tx1"/>
        </a:buClr>
        <a:buSzPct val="100000"/>
        <a:buFont typeface="Arial"/>
        <a:buChar char="•"/>
        <a:defRPr sz="960" kern="1200" cap="none">
          <a:solidFill>
            <a:schemeClr val="tx1"/>
          </a:solidFill>
          <a:effectLst/>
          <a:latin typeface="+mn-lt"/>
          <a:ea typeface="+mn-ea"/>
          <a:cs typeface="+mn-cs"/>
        </a:defRPr>
      </a:lvl8pPr>
      <a:lvl9pPr marL="3108960" indent="-182880" algn="l" defTabSz="365760" rtl="0" eaLnBrk="1" latinLnBrk="0" hangingPunct="1">
        <a:spcBef>
          <a:spcPts val="0"/>
        </a:spcBef>
        <a:spcAft>
          <a:spcPts val="800"/>
        </a:spcAft>
        <a:buClr>
          <a:schemeClr val="tx1"/>
        </a:buClr>
        <a:buSzPct val="100000"/>
        <a:buFont typeface="Arial"/>
        <a:buChar char="•"/>
        <a:defRPr sz="960" kern="1200" cap="none">
          <a:solidFill>
            <a:schemeClr val="tx1"/>
          </a:solidFill>
          <a:effectLst/>
          <a:latin typeface="+mn-lt"/>
          <a:ea typeface="+mn-ea"/>
          <a:cs typeface="+mn-cs"/>
        </a:defRPr>
      </a:lvl9pPr>
    </p:bodyStyle>
    <p:otherStyle>
      <a:defPPr>
        <a:defRPr lang="en-US"/>
      </a:defPPr>
      <a:lvl1pPr marL="0" algn="l" defTabSz="365760" rtl="0" eaLnBrk="1" latinLnBrk="0" hangingPunct="1">
        <a:defRPr sz="1440" kern="1200">
          <a:solidFill>
            <a:schemeClr val="tx1"/>
          </a:solidFill>
          <a:latin typeface="+mn-lt"/>
          <a:ea typeface="+mn-ea"/>
          <a:cs typeface="+mn-cs"/>
        </a:defRPr>
      </a:lvl1pPr>
      <a:lvl2pPr marL="365760" algn="l" defTabSz="365760" rtl="0" eaLnBrk="1" latinLnBrk="0" hangingPunct="1">
        <a:defRPr sz="1440" kern="1200">
          <a:solidFill>
            <a:schemeClr val="tx1"/>
          </a:solidFill>
          <a:latin typeface="+mn-lt"/>
          <a:ea typeface="+mn-ea"/>
          <a:cs typeface="+mn-cs"/>
        </a:defRPr>
      </a:lvl2pPr>
      <a:lvl3pPr marL="731520" algn="l" defTabSz="365760" rtl="0" eaLnBrk="1" latinLnBrk="0" hangingPunct="1">
        <a:defRPr sz="1440" kern="1200">
          <a:solidFill>
            <a:schemeClr val="tx1"/>
          </a:solidFill>
          <a:latin typeface="+mn-lt"/>
          <a:ea typeface="+mn-ea"/>
          <a:cs typeface="+mn-cs"/>
        </a:defRPr>
      </a:lvl3pPr>
      <a:lvl4pPr marL="1097280" algn="l" defTabSz="365760" rtl="0" eaLnBrk="1" latinLnBrk="0" hangingPunct="1">
        <a:defRPr sz="1440" kern="1200">
          <a:solidFill>
            <a:schemeClr val="tx1"/>
          </a:solidFill>
          <a:latin typeface="+mn-lt"/>
          <a:ea typeface="+mn-ea"/>
          <a:cs typeface="+mn-cs"/>
        </a:defRPr>
      </a:lvl4pPr>
      <a:lvl5pPr marL="1463040" algn="l" defTabSz="365760" rtl="0" eaLnBrk="1" latinLnBrk="0" hangingPunct="1">
        <a:defRPr sz="1440" kern="1200">
          <a:solidFill>
            <a:schemeClr val="tx1"/>
          </a:solidFill>
          <a:latin typeface="+mn-lt"/>
          <a:ea typeface="+mn-ea"/>
          <a:cs typeface="+mn-cs"/>
        </a:defRPr>
      </a:lvl5pPr>
      <a:lvl6pPr marL="1828800" algn="l" defTabSz="365760" rtl="0" eaLnBrk="1" latinLnBrk="0" hangingPunct="1">
        <a:defRPr sz="1440" kern="1200">
          <a:solidFill>
            <a:schemeClr val="tx1"/>
          </a:solidFill>
          <a:latin typeface="+mn-lt"/>
          <a:ea typeface="+mn-ea"/>
          <a:cs typeface="+mn-cs"/>
        </a:defRPr>
      </a:lvl6pPr>
      <a:lvl7pPr marL="2194560" algn="l" defTabSz="365760" rtl="0" eaLnBrk="1" latinLnBrk="0" hangingPunct="1">
        <a:defRPr sz="1440" kern="1200">
          <a:solidFill>
            <a:schemeClr val="tx1"/>
          </a:solidFill>
          <a:latin typeface="+mn-lt"/>
          <a:ea typeface="+mn-ea"/>
          <a:cs typeface="+mn-cs"/>
        </a:defRPr>
      </a:lvl7pPr>
      <a:lvl8pPr marL="2560320" algn="l" defTabSz="365760" rtl="0" eaLnBrk="1" latinLnBrk="0" hangingPunct="1">
        <a:defRPr sz="1440" kern="1200">
          <a:solidFill>
            <a:schemeClr val="tx1"/>
          </a:solidFill>
          <a:latin typeface="+mn-lt"/>
          <a:ea typeface="+mn-ea"/>
          <a:cs typeface="+mn-cs"/>
        </a:defRPr>
      </a:lvl8pPr>
      <a:lvl9pPr marL="2926080" algn="l" defTabSz="36576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g"/><Relationship Id="rId9"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2531" y="3130242"/>
            <a:ext cx="7091170" cy="1097066"/>
          </a:xfrm>
          <a:noFill/>
        </p:spPr>
        <p:txBody>
          <a:bodyPr anchor="ctr">
            <a:noAutofit/>
            <a:scene3d>
              <a:camera prst="orthographicFront"/>
              <a:lightRig rig="soft" dir="t">
                <a:rot lat="0" lon="0" rev="17220000"/>
              </a:lightRig>
            </a:scene3d>
            <a:sp3d prstMaterial="softEdge"/>
          </a:bodyPr>
          <a:lstStyle/>
          <a:p>
            <a:pPr algn="ctr"/>
            <a:r>
              <a:rPr lang="en-US" sz="2000" dirty="0">
                <a:ln w="10541" cmpd="sng">
                  <a:noFill/>
                  <a:prstDash val="solid"/>
                </a:ln>
                <a:solidFill>
                  <a:schemeClr val="bg2"/>
                </a:solidFill>
                <a:effectLst>
                  <a:outerShdw blurRad="38100" dist="38100" dir="2700000" algn="tl">
                    <a:srgbClr val="000000">
                      <a:alpha val="43137"/>
                    </a:srgbClr>
                  </a:outerShdw>
                </a:effectLst>
                <a:latin typeface="Trebuchet MS" panose="020B0603020202020204" pitchFamily="34" charset="0"/>
              </a:rPr>
              <a:t>2128 Breezy Point Drive</a:t>
            </a:r>
            <a:br>
              <a:rPr lang="en-US" sz="2000" cap="none" dirty="0">
                <a:ln w="10541" cmpd="sng">
                  <a:noFill/>
                  <a:prstDash val="solid"/>
                </a:ln>
                <a:solidFill>
                  <a:schemeClr val="bg2"/>
                </a:solidFill>
                <a:effectLst>
                  <a:outerShdw blurRad="38100" dist="38100" dir="2700000" algn="tl">
                    <a:srgbClr val="000000">
                      <a:alpha val="43137"/>
                    </a:srgbClr>
                  </a:outerShdw>
                </a:effectLst>
                <a:latin typeface="Trebuchet MS" panose="020B0603020202020204" pitchFamily="34" charset="0"/>
              </a:rPr>
            </a:br>
            <a:r>
              <a:rPr lang="en-US" sz="1600" dirty="0">
                <a:ln w="10541" cmpd="sng">
                  <a:noFill/>
                  <a:prstDash val="solid"/>
                </a:ln>
                <a:solidFill>
                  <a:schemeClr val="bg2"/>
                </a:solidFill>
                <a:effectLst>
                  <a:outerShdw blurRad="38100" dist="38100" dir="2700000" algn="tl">
                    <a:srgbClr val="000000">
                      <a:alpha val="43137"/>
                    </a:srgbClr>
                  </a:outerShdw>
                </a:effectLst>
                <a:latin typeface="Trebuchet MS" panose="020B0603020202020204" pitchFamily="34" charset="0"/>
              </a:rPr>
              <a:t>Rivertowne Country Club</a:t>
            </a:r>
            <a:br>
              <a:rPr lang="en-US" sz="1600" dirty="0">
                <a:ln w="10541" cmpd="sng">
                  <a:noFill/>
                  <a:prstDash val="solid"/>
                </a:ln>
                <a:solidFill>
                  <a:schemeClr val="bg2"/>
                </a:solidFill>
                <a:effectLst>
                  <a:outerShdw blurRad="38100" dist="38100" dir="2700000" algn="tl">
                    <a:srgbClr val="000000">
                      <a:alpha val="43137"/>
                    </a:srgbClr>
                  </a:outerShdw>
                </a:effectLst>
                <a:latin typeface="Trebuchet MS" panose="020B0603020202020204" pitchFamily="34" charset="0"/>
              </a:rPr>
            </a:br>
            <a:r>
              <a:rPr lang="en-US" sz="1600" dirty="0">
                <a:ln w="10541" cmpd="sng">
                  <a:noFill/>
                  <a:prstDash val="solid"/>
                </a:ln>
                <a:solidFill>
                  <a:schemeClr val="bg2"/>
                </a:solidFill>
                <a:effectLst>
                  <a:outerShdw blurRad="38100" dist="38100" dir="2700000" algn="tl">
                    <a:srgbClr val="000000">
                      <a:alpha val="43137"/>
                    </a:srgbClr>
                  </a:outerShdw>
                </a:effectLst>
                <a:latin typeface="Trebuchet MS" panose="020B0603020202020204" pitchFamily="34" charset="0"/>
              </a:rPr>
              <a:t>Mount Pleasant, SC 29466</a:t>
            </a:r>
            <a:br>
              <a:rPr lang="en-US" sz="1600" dirty="0">
                <a:ln w="10541" cmpd="sng">
                  <a:noFill/>
                  <a:prstDash val="solid"/>
                </a:ln>
                <a:solidFill>
                  <a:schemeClr val="bg2"/>
                </a:solidFill>
                <a:effectLst>
                  <a:outerShdw blurRad="38100" dist="38100" dir="2700000" algn="tl">
                    <a:srgbClr val="000000">
                      <a:alpha val="43137"/>
                    </a:srgbClr>
                  </a:outerShdw>
                </a:effectLst>
                <a:latin typeface="Trebuchet MS" panose="020B0603020202020204" pitchFamily="34" charset="0"/>
              </a:rPr>
            </a:br>
            <a:r>
              <a:rPr lang="en-US" sz="1600" dirty="0">
                <a:ln w="10541" cmpd="sng">
                  <a:noFill/>
                  <a:prstDash val="solid"/>
                </a:ln>
                <a:solidFill>
                  <a:schemeClr val="bg2"/>
                </a:solidFill>
                <a:effectLst>
                  <a:outerShdw blurRad="38100" dist="38100" dir="2700000" algn="tl">
                    <a:srgbClr val="000000">
                      <a:alpha val="43137"/>
                    </a:srgbClr>
                  </a:outerShdw>
                </a:effectLst>
                <a:latin typeface="Trebuchet MS" panose="020B0603020202020204" pitchFamily="34" charset="0"/>
              </a:rPr>
              <a:t>MLS# 18024848 ~ $1,199,000</a:t>
            </a:r>
            <a:endParaRPr lang="en-US" sz="1600" b="1" i="1" cap="none" dirty="0">
              <a:ln w="10541" cmpd="sng">
                <a:noFill/>
                <a:prstDash val="solid"/>
              </a:ln>
              <a:solidFill>
                <a:schemeClr val="bg2"/>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515" y="4209128"/>
            <a:ext cx="7315200" cy="4630074"/>
          </a:xfrm>
        </p:spPr>
        <p:txBody>
          <a:bodyPr numCol="1" anchor="ctr">
            <a:noAutofit/>
          </a:bodyPr>
          <a:lstStyle/>
          <a:p>
            <a:pPr algn="ctr"/>
            <a:r>
              <a:rPr lang="en-US" sz="950" dirty="0">
                <a:solidFill>
                  <a:schemeClr val="bg2"/>
                </a:solidFill>
                <a:latin typeface="Trebuchet MS" panose="020B0603020202020204" pitchFamily="34" charset="0"/>
              </a:rPr>
              <a:t>PRIVATE DOCK, 5-10 min.TO THE WANDO RIVER, BOATLIFT (10,000 </a:t>
            </a:r>
            <a:r>
              <a:rPr lang="en-US" sz="950" dirty="0" err="1">
                <a:solidFill>
                  <a:schemeClr val="bg2"/>
                </a:solidFill>
                <a:latin typeface="Trebuchet MS" panose="020B0603020202020204" pitchFamily="34" charset="0"/>
              </a:rPr>
              <a:t>lbs</a:t>
            </a:r>
            <a:r>
              <a:rPr lang="en-US" sz="950" dirty="0">
                <a:solidFill>
                  <a:schemeClr val="bg2"/>
                </a:solidFill>
                <a:latin typeface="Trebuchet MS" panose="020B0603020202020204" pitchFamily="34" charset="0"/>
              </a:rPr>
              <a:t>), SPECTACULAR PANORAMIC VIEWS OF THE MARSH,TIDAL CREEK, RIVER AND EVEN THE RAVENEL BRIDGE OFF IN THE DISTANCE! Want more? OK, here's more....This gorgeous ELEVATED home just oozes ''Low Country'' architectural design with its GRAND STATELY COLUMNS, STUNNING WOOD AND ETCHED GLASS FRONT DOOR and welcoming REAL GAS LANTERNS. ***** Enter the 2-story inlaid Marble FOYER to find the FORMAL LIVING/OFFICE/BEDROOM # 5 to your right and the FORMAL DINING ROOM to your left. The Dining Room has beautiful WAINSCOTING AND TRIM WORK, TRAY CEILING and CHANDELIER with an ELEGANT MEDALLION. ***** Whether you love having big parties or simple family gatherings, THIS HOME is ''MADE for ENTERTAINING''! The entire back of the home has an OPEN FLOOR PLAN and FLOWS FROM FAMILY ROOM TO KITCHEN TO SUN ROOM TO SCREENED PORCH.....all offering MAGNIFICENT VIEWS! ***** The Family Room has a GAS LOG FIREPLACE flanked by beautiful BUILT-IN BOOK SHELVES. ***** The SPACIOUS KITCHEN has inlaid TILE, LOTS OF GRANITE counter tops including a PREP ISLAND and a HUGE BAR that could seat up to 8 if you so desired! All STAINLESS appliances, including a Jenn-Air Gas Stove Top. STORAGE ABOUNDS with lots of 42" Cabinets and Walk-In Pantry. ***** The LAUNDRY ROOM is off the Kitchen and offers not only the Washer, but also a Dryer with an Upper unit for sweaters and Dry Cleaning. ***** Enjoy Reading, Chatting, Napping, etc in your OH, SO LOVELY SUNROOM. Or lounge on your SERENE, PRIVATE SCREENED PORCH with those oh, so AMAZING VIEWS! The Porch is </a:t>
            </a:r>
            <a:r>
              <a:rPr lang="en-US" sz="950" dirty="0" err="1">
                <a:solidFill>
                  <a:schemeClr val="bg2"/>
                </a:solidFill>
                <a:latin typeface="Trebuchet MS" panose="020B0603020202020204" pitchFamily="34" charset="0"/>
              </a:rPr>
              <a:t>approx</a:t>
            </a:r>
            <a:r>
              <a:rPr lang="en-US" sz="950" dirty="0">
                <a:solidFill>
                  <a:schemeClr val="bg2"/>
                </a:solidFill>
                <a:latin typeface="Trebuchet MS" panose="020B0603020202020204" pitchFamily="34" charset="0"/>
              </a:rPr>
              <a:t> 11' x 32'.....such a splendid extension of your ENTERTAINING SPACE. ***** Bedroom #1 is downstairs with an </a:t>
            </a:r>
            <a:r>
              <a:rPr lang="en-US" sz="950" dirty="0" err="1">
                <a:solidFill>
                  <a:schemeClr val="bg2"/>
                </a:solidFill>
                <a:latin typeface="Trebuchet MS" panose="020B0603020202020204" pitchFamily="34" charset="0"/>
              </a:rPr>
              <a:t>En</a:t>
            </a:r>
            <a:r>
              <a:rPr lang="en-US" sz="950" dirty="0">
                <a:solidFill>
                  <a:schemeClr val="bg2"/>
                </a:solidFill>
                <a:latin typeface="Trebuchet MS" panose="020B0603020202020204" pitchFamily="34" charset="0"/>
              </a:rPr>
              <a:t> Suite Full Bath. ***** The LIGHT-FILLED MASTER Bedroom is upstairs and opens onto to the UPPER DECK WHICH EXTENDS ACROSS THE ENTIRE BACK OF THE HOUSE and offers up those EXPANSIVE VIEWS of the marsh, creek and river. The MASTER BATH has INLAID TILE, GORGEOUS WOOD CABINETS, GRANITE DUAL VANITY, HIS AND HER WALK-IN CLOSETS, MULTI-JET SHOWER, HUGE SOAKING TUB, and PRIVATE WATER CLOSET. ***** Bedrooms #3 and #4 and another Full Bath are upstairs, as well. ***** Also upstairs is the VERY SPACIOUS MEDIA/GAME ROOM with small Fridge, great BUILT-INS and it opens onto that very cool UPPER DECK with........of course, MAGNIFICENT VIEWS! ***** The Lower Level offers a 3-CAR GARAGE, lots of STORAGE SPACE, Workshop Space, and outside Lower Deck ********** Rivertowne Country Club offers an Arnold Palmer Signature 18-Hole Golf Course, SWIMMING, TENNIS, 1/2Court Basketball, and CHILDREN'S PLAY PARK right nearby. ********** You will also be close to HISTORIC DOWNTOWN CHARLESTON, Mount Pleasant DINING, SHOPPING, MOVIES and the BEACHES OF ISLE OF PALMS AND SULLIVAN'S ISLAND !! WOW !! This just might be THE ONE !! *************** IMPORTANT MAINTENANCE ***** Replaced both HVAC Units in 2014 ***** New Tankless Water Heater in 2015 ***** Replaced Well Pump in 2014 ***** New Gas Logs installed in 2013 ***** New Washer in 2017 ***** New Microwave in 2018 ************ IMPORTANT FEATURES ***** 3-STOP ELEVATOR ***** POWER AND WATER OUT ON THE DOCK ***** GAS HOOK-UPS ON 2ND AND 3RD DECKS (GAS LINE AVAILABLE ON LOWER DECK LEVEL) ***** HOOK-UP FOR EMERGENCY GENERATOR ***** SURROUND SOUND SPEAKER SYSTEM ***** CENTRAL VAC ***** "NO-SEE-EMS" SCREENING ON PORCH ***** BRAZILLIAN CHERRY HARDWOODS, MARBLE, AND CERAMIC TILE FLOORING ***** OUTSTANDING TRIM WORK !! ********** COME SEE YOUR NEW HOME !!!! *************</a:t>
            </a:r>
            <a:endParaRPr lang="en-US" sz="950" b="1" i="1" dirty="0">
              <a:solidFill>
                <a:schemeClr val="bg2"/>
              </a:solidFill>
              <a:latin typeface="Trebuchet MS" panose="020B0603020202020204" pitchFamily="34" charset="0"/>
            </a:endParaRPr>
          </a:p>
        </p:txBody>
      </p:sp>
      <p:sp>
        <p:nvSpPr>
          <p:cNvPr id="17" name="Rectangle 16"/>
          <p:cNvSpPr/>
          <p:nvPr/>
        </p:nvSpPr>
        <p:spPr>
          <a:xfrm>
            <a:off x="2089785" y="8859411"/>
            <a:ext cx="3137694" cy="1077218"/>
          </a:xfrm>
          <a:prstGeom prst="rect">
            <a:avLst/>
          </a:prstGeom>
        </p:spPr>
        <p:txBody>
          <a:bodyPr wrap="square">
            <a:spAutoFit/>
          </a:bodyPr>
          <a:lstStyle/>
          <a:p>
            <a:pPr algn="ctr"/>
            <a:r>
              <a:rPr lang="en-US" dirty="0">
                <a:solidFill>
                  <a:schemeClr val="bg2"/>
                </a:solidFill>
                <a:latin typeface="Trebuchet MS" panose="020B0603020202020204" pitchFamily="34" charset="0"/>
              </a:rPr>
              <a:t>Bob Crawford</a:t>
            </a:r>
          </a:p>
          <a:p>
            <a:pPr algn="ctr"/>
            <a:r>
              <a:rPr lang="pt-BR" sz="1100" dirty="0">
                <a:solidFill>
                  <a:schemeClr val="bg2"/>
                </a:solidFill>
                <a:latin typeface="Trebuchet MS" panose="020B0603020202020204" pitchFamily="34" charset="0"/>
              </a:rPr>
              <a:t>ABR, EPRO, SRES, REALTOR</a:t>
            </a:r>
          </a:p>
          <a:p>
            <a:pPr algn="ctr"/>
            <a:r>
              <a:rPr lang="pt-BR" sz="1100" dirty="0">
                <a:solidFill>
                  <a:schemeClr val="bg2"/>
                </a:solidFill>
                <a:latin typeface="Trebuchet MS" panose="020B0603020202020204" pitchFamily="34" charset="0"/>
              </a:rPr>
              <a:t>Mobile - (843) 860-8008</a:t>
            </a:r>
          </a:p>
          <a:p>
            <a:pPr algn="ctr"/>
            <a:r>
              <a:rPr lang="pt-BR" sz="1100" dirty="0">
                <a:solidFill>
                  <a:schemeClr val="bg2"/>
                </a:solidFill>
                <a:latin typeface="Trebuchet MS" panose="020B0603020202020204" pitchFamily="34" charset="0"/>
              </a:rPr>
              <a:t>bcrawford@carolinaone.com</a:t>
            </a:r>
          </a:p>
          <a:p>
            <a:pPr algn="ctr"/>
            <a:r>
              <a:rPr lang="pt-BR" sz="1100" dirty="0">
                <a:solidFill>
                  <a:schemeClr val="bg2"/>
                </a:solidFill>
                <a:latin typeface="Trebuchet MS" panose="020B0603020202020204" pitchFamily="34" charset="0"/>
              </a:rPr>
              <a:t>www.CharlestonGolfProperties.com</a:t>
            </a:r>
            <a:endParaRPr lang="en-US" sz="1100" dirty="0">
              <a:solidFill>
                <a:schemeClr val="bg2"/>
              </a:solidFill>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solidFill>
                    <a:schemeClr val="bg2"/>
                  </a:solidFill>
                  <a:latin typeface="Trebuchet MS" panose="020B0603020202020204" pitchFamily="34" charset="0"/>
                </a:rPr>
                <a:t>Carolina One Real Estate</a:t>
              </a:r>
            </a:p>
            <a:p>
              <a:pPr algn="ctr"/>
              <a:r>
                <a:rPr lang="en-US" sz="600" dirty="0">
                  <a:solidFill>
                    <a:schemeClr val="bg2"/>
                  </a:solidFill>
                  <a:latin typeface="Trebuchet MS" panose="020B0603020202020204" pitchFamily="34" charset="0"/>
                </a:rPr>
                <a:t>2713 Highway 17 North</a:t>
              </a:r>
            </a:p>
            <a:p>
              <a:pPr algn="ctr"/>
              <a:r>
                <a:rPr lang="en-US" sz="600" dirty="0">
                  <a:solidFill>
                    <a:schemeClr val="bg2"/>
                  </a:solidFill>
                  <a:latin typeface="Trebuchet MS" panose="020B0603020202020204" pitchFamily="34" charset="0"/>
                </a:rPr>
                <a:t>Mt. Pleasant, SC 29466</a:t>
              </a:r>
            </a:p>
          </p:txBody>
        </p:sp>
      </p:grpSp>
      <p:sp>
        <p:nvSpPr>
          <p:cNvPr id="21" name="Rectangle 20"/>
          <p:cNvSpPr/>
          <p:nvPr/>
        </p:nvSpPr>
        <p:spPr>
          <a:xfrm>
            <a:off x="516" y="0"/>
            <a:ext cx="7315199" cy="707886"/>
          </a:xfrm>
          <a:prstGeom prst="rect">
            <a:avLst/>
          </a:prstGeom>
          <a:noFill/>
          <a:effectLst/>
        </p:spPr>
        <p:txBody>
          <a:bodyPr wrap="square">
            <a:spAutoFit/>
          </a:bodyPr>
          <a:lstStyle/>
          <a:p>
            <a:pPr algn="ctr"/>
            <a:r>
              <a:rPr lang="en-US" sz="2000" b="1" dirty="0">
                <a:solidFill>
                  <a:schemeClr val="bg2"/>
                </a:solidFill>
                <a:latin typeface="Trajan Pro" pitchFamily="18" charset="0"/>
              </a:rPr>
              <a:t>Private Dock - Spectacular Marsh, Creek &amp; Wando River Views!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18839" y="8909980"/>
            <a:ext cx="768335" cy="104772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5731" y="815512"/>
            <a:ext cx="3643739" cy="2048003"/>
          </a:xfrm>
          <a:prstGeom prst="rect">
            <a:avLst/>
          </a:prstGeom>
          <a:ln>
            <a:noFill/>
          </a:ln>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08877" y="1802812"/>
            <a:ext cx="1588845" cy="1060703"/>
          </a:xfrm>
          <a:prstGeom prst="rect">
            <a:avLst/>
          </a:prstGeom>
          <a:ln>
            <a:noFill/>
          </a:ln>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08877" y="457200"/>
            <a:ext cx="1588845" cy="1060704"/>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2477" y="457200"/>
            <a:ext cx="1588845" cy="1060704"/>
          </a:xfrm>
          <a:prstGeom prst="rect">
            <a:avLst/>
          </a:prstGeom>
          <a:ln>
            <a:noFill/>
          </a:ln>
          <a:effectLst/>
        </p:spPr>
      </p:pic>
      <p:pic>
        <p:nvPicPr>
          <p:cNvPr id="26" name="Picture 25"/>
          <p:cNvPicPr>
            <a:picLocks noChangeAspect="1"/>
          </p:cNvPicPr>
          <p:nvPr/>
        </p:nvPicPr>
        <p:blipFill rotWithShape="1">
          <a:blip r:embed="rId8" cstate="print">
            <a:extLst>
              <a:ext uri="{28A0092B-C50C-407E-A947-70E740481C1C}">
                <a14:useLocalDpi xmlns:a14="http://schemas.microsoft.com/office/drawing/2010/main" val="0"/>
              </a:ext>
            </a:extLst>
          </a:blip>
          <a:srcRect l="5963" r="9580"/>
          <a:stretch/>
        </p:blipFill>
        <p:spPr>
          <a:xfrm>
            <a:off x="117478" y="1802811"/>
            <a:ext cx="1593844" cy="1060704"/>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2476" y="3148423"/>
            <a:ext cx="1588846" cy="1060704"/>
          </a:xfrm>
          <a:prstGeom prst="rect">
            <a:avLst/>
          </a:prstGeom>
          <a:ln>
            <a:noFill/>
          </a:ln>
          <a:effectLst/>
        </p:spPr>
      </p:pic>
      <p:pic>
        <p:nvPicPr>
          <p:cNvPr id="29" name="Picture 28"/>
          <p:cNvPicPr>
            <a:picLocks noChangeAspect="1"/>
          </p:cNvPicPr>
          <p:nvPr/>
        </p:nvPicPr>
        <p:blipFill rotWithShape="1">
          <a:blip r:embed="rId10" cstate="print">
            <a:extLst>
              <a:ext uri="{28A0092B-C50C-407E-A947-70E740481C1C}">
                <a14:useLocalDpi xmlns:a14="http://schemas.microsoft.com/office/drawing/2010/main" val="0"/>
              </a:ext>
            </a:extLst>
          </a:blip>
          <a:srcRect l="10266" r="5543"/>
          <a:stretch/>
        </p:blipFill>
        <p:spPr>
          <a:xfrm>
            <a:off x="5608876" y="3148423"/>
            <a:ext cx="1588846" cy="1060704"/>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TM03457452[[fn=Celestial]]</Template>
  <TotalTime>185</TotalTime>
  <Words>717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Trajan Pro</vt:lpstr>
      <vt:lpstr>Trebuchet MS</vt:lpstr>
      <vt:lpstr>Celestial</vt:lpstr>
      <vt:lpstr>2128 Breezy Point Drive Rivertowne Country Club Mount Pleasant, SC 29466 MLS# 18024848 ~ $1,199,000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2018-09-27T18:39:17Z</dcterms:modified>
</cp:coreProperties>
</file>