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7315200"/>
  <p:notesSz cx="9144000" cy="6858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B7D"/>
    <a:srgbClr val="010280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06" y="43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5"/>
            <a:ext cx="7772400" cy="1568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8"/>
            <a:ext cx="2057400" cy="6241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8"/>
            <a:ext cx="6019800" cy="6241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4"/>
            <a:ext cx="7772400" cy="1452880"/>
          </a:xfrm>
        </p:spPr>
        <p:txBody>
          <a:bodyPr anchor="t"/>
          <a:lstStyle>
            <a:lvl1pPr algn="l">
              <a:defRPr sz="3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5"/>
            <a:ext cx="77724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495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2pPr>
            <a:lvl3pPr marL="740991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3pPr>
            <a:lvl4pPr marL="1111487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4pPr>
            <a:lvl5pPr marL="1481982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5pPr>
            <a:lvl6pPr marL="1852477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6pPr>
            <a:lvl7pPr marL="2222973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7pPr>
            <a:lvl8pPr marL="2593469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8pPr>
            <a:lvl9pPr marL="2963964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2"/>
            <a:ext cx="4038600" cy="4827694"/>
          </a:xfrm>
        </p:spPr>
        <p:txBody>
          <a:bodyPr/>
          <a:lstStyle>
            <a:lvl1pPr>
              <a:defRPr sz="2255"/>
            </a:lvl1pPr>
            <a:lvl2pPr>
              <a:defRPr sz="1964"/>
            </a:lvl2pPr>
            <a:lvl3pPr>
              <a:defRPr sz="1600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2"/>
            <a:ext cx="4038600" cy="4827694"/>
          </a:xfrm>
        </p:spPr>
        <p:txBody>
          <a:bodyPr/>
          <a:lstStyle>
            <a:lvl1pPr>
              <a:defRPr sz="2255"/>
            </a:lvl1pPr>
            <a:lvl2pPr>
              <a:defRPr sz="1964"/>
            </a:lvl2pPr>
            <a:lvl3pPr>
              <a:defRPr sz="1600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4"/>
            <a:ext cx="4040188" cy="682413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0495" indent="0">
              <a:buNone/>
              <a:defRPr sz="1600" b="1"/>
            </a:lvl2pPr>
            <a:lvl3pPr marL="740991" indent="0">
              <a:buNone/>
              <a:defRPr sz="1455" b="1"/>
            </a:lvl3pPr>
            <a:lvl4pPr marL="1111487" indent="0">
              <a:buNone/>
              <a:defRPr sz="1309" b="1"/>
            </a:lvl4pPr>
            <a:lvl5pPr marL="1481982" indent="0">
              <a:buNone/>
              <a:defRPr sz="1309" b="1"/>
            </a:lvl5pPr>
            <a:lvl6pPr marL="1852477" indent="0">
              <a:buNone/>
              <a:defRPr sz="1309" b="1"/>
            </a:lvl6pPr>
            <a:lvl7pPr marL="2222973" indent="0">
              <a:buNone/>
              <a:defRPr sz="1309" b="1"/>
            </a:lvl7pPr>
            <a:lvl8pPr marL="2593469" indent="0">
              <a:buNone/>
              <a:defRPr sz="1309" b="1"/>
            </a:lvl8pPr>
            <a:lvl9pPr marL="2963964" indent="0">
              <a:buNone/>
              <a:defRPr sz="13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</p:spPr>
        <p:txBody>
          <a:bodyPr/>
          <a:lstStyle>
            <a:lvl1pPr>
              <a:defRPr sz="1964"/>
            </a:lvl1pPr>
            <a:lvl2pPr>
              <a:defRPr sz="1600"/>
            </a:lvl2pPr>
            <a:lvl3pPr>
              <a:defRPr sz="1455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7454"/>
            <a:ext cx="4041774" cy="682413"/>
          </a:xfrm>
        </p:spPr>
        <p:txBody>
          <a:bodyPr anchor="b"/>
          <a:lstStyle>
            <a:lvl1pPr marL="0" indent="0">
              <a:buNone/>
              <a:defRPr sz="1964" b="1"/>
            </a:lvl1pPr>
            <a:lvl2pPr marL="370495" indent="0">
              <a:buNone/>
              <a:defRPr sz="1600" b="1"/>
            </a:lvl2pPr>
            <a:lvl3pPr marL="740991" indent="0">
              <a:buNone/>
              <a:defRPr sz="1455" b="1"/>
            </a:lvl3pPr>
            <a:lvl4pPr marL="1111487" indent="0">
              <a:buNone/>
              <a:defRPr sz="1309" b="1"/>
            </a:lvl4pPr>
            <a:lvl5pPr marL="1481982" indent="0">
              <a:buNone/>
              <a:defRPr sz="1309" b="1"/>
            </a:lvl5pPr>
            <a:lvl6pPr marL="1852477" indent="0">
              <a:buNone/>
              <a:defRPr sz="1309" b="1"/>
            </a:lvl6pPr>
            <a:lvl7pPr marL="2222973" indent="0">
              <a:buNone/>
              <a:defRPr sz="1309" b="1"/>
            </a:lvl7pPr>
            <a:lvl8pPr marL="2593469" indent="0">
              <a:buNone/>
              <a:defRPr sz="1309" b="1"/>
            </a:lvl8pPr>
            <a:lvl9pPr marL="2963964" indent="0">
              <a:buNone/>
              <a:defRPr sz="13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9867"/>
            <a:ext cx="4041774" cy="4214707"/>
          </a:xfrm>
        </p:spPr>
        <p:txBody>
          <a:bodyPr/>
          <a:lstStyle>
            <a:lvl1pPr>
              <a:defRPr sz="1964"/>
            </a:lvl1pPr>
            <a:lvl2pPr>
              <a:defRPr sz="1600"/>
            </a:lvl2pPr>
            <a:lvl3pPr>
              <a:defRPr sz="1455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254"/>
            <a:ext cx="3008313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4"/>
            <a:ext cx="5111751" cy="6243321"/>
          </a:xfrm>
        </p:spPr>
        <p:txBody>
          <a:bodyPr/>
          <a:lstStyle>
            <a:lvl1pPr>
              <a:defRPr sz="2618"/>
            </a:lvl1pPr>
            <a:lvl2pPr>
              <a:defRPr sz="2255"/>
            </a:lvl2pPr>
            <a:lvl3pPr>
              <a:defRPr sz="1964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30774"/>
            <a:ext cx="3008313" cy="5003801"/>
          </a:xfrm>
        </p:spPr>
        <p:txBody>
          <a:bodyPr/>
          <a:lstStyle>
            <a:lvl1pPr marL="0" indent="0">
              <a:buNone/>
              <a:defRPr sz="1164"/>
            </a:lvl1pPr>
            <a:lvl2pPr marL="370495" indent="0">
              <a:buNone/>
              <a:defRPr sz="945"/>
            </a:lvl2pPr>
            <a:lvl3pPr marL="740991" indent="0">
              <a:buNone/>
              <a:defRPr sz="800"/>
            </a:lvl3pPr>
            <a:lvl4pPr marL="1111487" indent="0">
              <a:buNone/>
              <a:defRPr sz="727"/>
            </a:lvl4pPr>
            <a:lvl5pPr marL="1481982" indent="0">
              <a:buNone/>
              <a:defRPr sz="727"/>
            </a:lvl5pPr>
            <a:lvl6pPr marL="1852477" indent="0">
              <a:buNone/>
              <a:defRPr sz="727"/>
            </a:lvl6pPr>
            <a:lvl7pPr marL="2222973" indent="0">
              <a:buNone/>
              <a:defRPr sz="727"/>
            </a:lvl7pPr>
            <a:lvl8pPr marL="2593469" indent="0">
              <a:buNone/>
              <a:defRPr sz="727"/>
            </a:lvl8pPr>
            <a:lvl9pPr marL="2963964" indent="0">
              <a:buNone/>
              <a:defRPr sz="7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1"/>
            <a:ext cx="54864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6"/>
            <a:ext cx="5486400" cy="4389120"/>
          </a:xfrm>
        </p:spPr>
        <p:txBody>
          <a:bodyPr/>
          <a:lstStyle>
            <a:lvl1pPr marL="0" indent="0">
              <a:buNone/>
              <a:defRPr sz="2618"/>
            </a:lvl1pPr>
            <a:lvl2pPr marL="370495" indent="0">
              <a:buNone/>
              <a:defRPr sz="2255"/>
            </a:lvl2pPr>
            <a:lvl3pPr marL="740991" indent="0">
              <a:buNone/>
              <a:defRPr sz="1964"/>
            </a:lvl3pPr>
            <a:lvl4pPr marL="1111487" indent="0">
              <a:buNone/>
              <a:defRPr sz="1600"/>
            </a:lvl4pPr>
            <a:lvl5pPr marL="1481982" indent="0">
              <a:buNone/>
              <a:defRPr sz="1600"/>
            </a:lvl5pPr>
            <a:lvl6pPr marL="1852477" indent="0">
              <a:buNone/>
              <a:defRPr sz="1600"/>
            </a:lvl6pPr>
            <a:lvl7pPr marL="2222973" indent="0">
              <a:buNone/>
              <a:defRPr sz="1600"/>
            </a:lvl7pPr>
            <a:lvl8pPr marL="2593469" indent="0">
              <a:buNone/>
              <a:defRPr sz="1600"/>
            </a:lvl8pPr>
            <a:lvl9pPr marL="2963964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2"/>
            <a:ext cx="5486400" cy="858519"/>
          </a:xfrm>
        </p:spPr>
        <p:txBody>
          <a:bodyPr/>
          <a:lstStyle>
            <a:lvl1pPr marL="0" indent="0">
              <a:buNone/>
              <a:defRPr sz="1164"/>
            </a:lvl1pPr>
            <a:lvl2pPr marL="370495" indent="0">
              <a:buNone/>
              <a:defRPr sz="945"/>
            </a:lvl2pPr>
            <a:lvl3pPr marL="740991" indent="0">
              <a:buNone/>
              <a:defRPr sz="800"/>
            </a:lvl3pPr>
            <a:lvl4pPr marL="1111487" indent="0">
              <a:buNone/>
              <a:defRPr sz="727"/>
            </a:lvl4pPr>
            <a:lvl5pPr marL="1481982" indent="0">
              <a:buNone/>
              <a:defRPr sz="727"/>
            </a:lvl5pPr>
            <a:lvl6pPr marL="1852477" indent="0">
              <a:buNone/>
              <a:defRPr sz="727"/>
            </a:lvl6pPr>
            <a:lvl7pPr marL="2222973" indent="0">
              <a:buNone/>
              <a:defRPr sz="727"/>
            </a:lvl7pPr>
            <a:lvl8pPr marL="2593469" indent="0">
              <a:buNone/>
              <a:defRPr sz="727"/>
            </a:lvl8pPr>
            <a:lvl9pPr marL="2963964" indent="0">
              <a:buNone/>
              <a:defRPr sz="7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2"/>
            <a:ext cx="822960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8"/>
            <a:ext cx="2133600" cy="3894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8"/>
            <a:ext cx="2895600" cy="3894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8"/>
            <a:ext cx="2133600" cy="3894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40991" rtl="0" eaLnBrk="1" latinLnBrk="0" hangingPunct="1">
        <a:spcBef>
          <a:spcPct val="0"/>
        </a:spcBef>
        <a:buNone/>
        <a:defRPr sz="3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872" indent="-277872" algn="l" defTabSz="740991" rtl="0" eaLnBrk="1" latinLnBrk="0" hangingPunct="1">
        <a:spcBef>
          <a:spcPct val="20000"/>
        </a:spcBef>
        <a:buFont typeface="Arial" pitchFamily="34" charset="0"/>
        <a:buChar char="•"/>
        <a:defRPr sz="2618" kern="1200">
          <a:solidFill>
            <a:schemeClr val="tx1"/>
          </a:solidFill>
          <a:latin typeface="+mn-lt"/>
          <a:ea typeface="+mn-ea"/>
          <a:cs typeface="+mn-cs"/>
        </a:defRPr>
      </a:lvl1pPr>
      <a:lvl2pPr marL="602055" indent="-231560" algn="l" defTabSz="740991" rtl="0" eaLnBrk="1" latinLnBrk="0" hangingPunct="1">
        <a:spcBef>
          <a:spcPct val="20000"/>
        </a:spcBef>
        <a:buFont typeface="Arial" pitchFamily="34" charset="0"/>
        <a:buChar char="–"/>
        <a:defRPr sz="2255" kern="1200">
          <a:solidFill>
            <a:schemeClr val="tx1"/>
          </a:solidFill>
          <a:latin typeface="+mn-lt"/>
          <a:ea typeface="+mn-ea"/>
          <a:cs typeface="+mn-cs"/>
        </a:defRPr>
      </a:lvl2pPr>
      <a:lvl3pPr marL="926239" indent="-185248" algn="l" defTabSz="740991" rtl="0" eaLnBrk="1" latinLnBrk="0" hangingPunct="1">
        <a:spcBef>
          <a:spcPct val="20000"/>
        </a:spcBef>
        <a:buFont typeface="Arial" pitchFamily="34" charset="0"/>
        <a:buChar char="•"/>
        <a:defRPr sz="1964" kern="1200">
          <a:solidFill>
            <a:schemeClr val="tx1"/>
          </a:solidFill>
          <a:latin typeface="+mn-lt"/>
          <a:ea typeface="+mn-ea"/>
          <a:cs typeface="+mn-cs"/>
        </a:defRPr>
      </a:lvl3pPr>
      <a:lvl4pPr marL="1296734" indent="-185248" algn="l" defTabSz="74099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7230" indent="-185248" algn="l" defTabSz="74099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725" indent="-185248" algn="l" defTabSz="7409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8221" indent="-185248" algn="l" defTabSz="7409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8717" indent="-185248" algn="l" defTabSz="7409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9212" indent="-185248" algn="l" defTabSz="7409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1pPr>
      <a:lvl2pPr marL="370495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740991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1111487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4pPr>
      <a:lvl5pPr marL="1481982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5pPr>
      <a:lvl6pPr marL="1852477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6pPr>
      <a:lvl7pPr marL="2222973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2593469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8pPr>
      <a:lvl9pPr marL="2963964" algn="l" defTabSz="740991" rtl="0" eaLnBrk="1" latinLnBrk="0" hangingPunct="1">
        <a:defRPr sz="1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673" y="0"/>
            <a:ext cx="5652655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5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085110"/>
            <a:ext cx="4725691" cy="886690"/>
          </a:xfrm>
        </p:spPr>
        <p:txBody>
          <a:bodyPr anchor="ctr">
            <a:noAutofit/>
          </a:bodyPr>
          <a:lstStyle/>
          <a:p>
            <a:pPr algn="r"/>
            <a:r>
              <a:rPr lang="en-US" sz="1746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2128 Landfall Way </a:t>
            </a:r>
            <a:r>
              <a:rPr lang="en-US" sz="1746" b="1" dirty="0" err="1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Bldg</a:t>
            </a:r>
            <a:r>
              <a:rPr lang="en-US" sz="1746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 D</a:t>
            </a:r>
            <a:br>
              <a:rPr lang="en-US" sz="1309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309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Bay Pointe Villas | Seabrook Island, SC 29455</a:t>
            </a:r>
            <a:br>
              <a:rPr lang="en-US" sz="1309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309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22013719 | $585,000</a:t>
            </a:r>
            <a:endParaRPr lang="en-US" sz="727" b="1" dirty="0">
              <a:solidFill>
                <a:srgbClr val="010280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638661"/>
            <a:ext cx="33304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MJ Collins</a:t>
            </a:r>
          </a:p>
          <a:p>
            <a:r>
              <a:rPr lang="en-US" sz="10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484-844-7350</a:t>
            </a:r>
          </a:p>
          <a:p>
            <a:r>
              <a:rPr lang="en-US" sz="10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mjkcollins@aol.com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7366" y="6669438"/>
            <a:ext cx="3330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Agent Group Realty</a:t>
            </a:r>
          </a:p>
          <a:p>
            <a:pPr algn="r"/>
            <a:r>
              <a:rPr lang="en-US" sz="10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4000 S. Faber Place Dr Ste 300</a:t>
            </a:r>
          </a:p>
          <a:p>
            <a:pPr algn="r"/>
            <a:r>
              <a:rPr lang="en-US" sz="10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6864" y="7069121"/>
            <a:ext cx="246079" cy="24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8308" y="1106285"/>
            <a:ext cx="4725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ln w="12700">
                  <a:noFill/>
                  <a:prstDash val="solid"/>
                </a:ln>
                <a:solidFill>
                  <a:srgbClr val="FD8B7D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Price Improved!</a:t>
            </a:r>
          </a:p>
          <a:p>
            <a:pPr algn="r"/>
            <a:r>
              <a:rPr lang="en-US" b="1" i="1" dirty="0">
                <a:ln w="12700">
                  <a:noFill/>
                  <a:prstDash val="solid"/>
                </a:ln>
                <a:solidFill>
                  <a:srgbClr val="010280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Fabulous Views Of The Marsh!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59812"/>
            <a:ext cx="8991599" cy="2433935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rgbClr val="010280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Completely renovated end unit with new flooring, baths, new kitchen, porch area opened up , new windows( living room area)/to be installed ) , &amp; new HVAC . Both bedrooms have ensuite baths . Light and bright a perfect fulltime residence or vacation spot. All new appliances in kitchen Quiet enclave with magnificent sunsets &amp; views of the open water with a private community pool, kayak storage and launch for owners, community gated dock, charging station, plus private grilling area . The regime covers exterior maintenance, pest control ,dock, pool maintenance, &amp; all insurances, except the owners personal contents. Complex had new roofs installed in 2021. Private gated Oceanfront Community with Golf, Tennis, Equestrian Center, Indoor Pool &amp; 3 miles of beach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76200"/>
            <a:ext cx="4343401" cy="2895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9796" y="6638661"/>
            <a:ext cx="11244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965" y="76200"/>
            <a:ext cx="1330036" cy="88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393748"/>
            <a:ext cx="1600200" cy="1066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050" y="5393748"/>
            <a:ext cx="1600200" cy="10667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365" y="76200"/>
            <a:ext cx="1330036" cy="882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750" y="5393748"/>
            <a:ext cx="1600200" cy="10667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900" y="5393748"/>
            <a:ext cx="1600200" cy="10667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7764" y="76200"/>
            <a:ext cx="1330036" cy="8866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5393747"/>
            <a:ext cx="16002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197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Bk BT</vt:lpstr>
      <vt:lpstr>Futura Lt BT</vt:lpstr>
      <vt:lpstr>Office Theme</vt:lpstr>
      <vt:lpstr>2128 Landfall Way Bldg D Bay Pointe Villas | Seabrook Island, SC 29455 MLS# 22013719 | $585,000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86</cp:revision>
  <dcterms:created xsi:type="dcterms:W3CDTF">2006-08-16T00:00:00Z</dcterms:created>
  <dcterms:modified xsi:type="dcterms:W3CDTF">2022-06-06T23:19:23Z</dcterms:modified>
</cp:coreProperties>
</file>