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AA5F"/>
    <a:srgbClr val="083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2107" y="-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85B91-30FE-6A20-6857-75B82536A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54864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57F13-92BD-F6C7-B814-28455290C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270A8-11BA-8B98-8EA5-952AD88F5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1461F-19AE-49DC-6F3C-38AE2222E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43ABA-665F-7F63-8A86-EA41560B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1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33A51-7785-236A-9056-F8FC0D0B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ACBF65-C9CE-2AC5-6BE6-EB56DCFFC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07CF9-F3DD-6C84-0E63-17CB517E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65732-AC29-B7E8-1616-F85A9F348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0C432-FA0D-356D-83B9-E164F49ED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D587CB-0828-DB07-8102-37D8BE6131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DE598-AF95-338D-2C0C-6DE563A67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72430-0099-7EF1-E6CF-7ACB2EC7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101A6-7B61-B779-FA12-B6922FB21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8E1DF-C2DD-F30B-5E88-B2A800AC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3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EF905-71A0-C2F5-F547-15C1526BE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16F58-A730-0D76-9F4C-5A3406452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5A2CB-4792-C0C0-F60F-D8D916013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607B6-F2FA-D950-4138-61E427F9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AE236-7255-9813-3DA1-4925E4482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7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6A877-CCA1-BFE3-86AF-6866A0164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10" y="2279652"/>
            <a:ext cx="630936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D4BA9-2D79-8204-EE11-2E8FAB8A2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110" y="6119285"/>
            <a:ext cx="630936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341B9-5B59-01E9-C24A-2652E0DD0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6C6DD-5C94-35EF-C464-458364AA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831EA-A9CC-8DE8-C860-65B4DE3C9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7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F8D7-4723-AF4C-BF7A-A7FD24B3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C7EA2-3EF0-CC82-E7E2-C88C687E8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89B001-D6C6-F63A-8837-751D0F9EB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6D63-4DA0-8E19-2890-2E57FBC5C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1C2A4B-AF59-357A-8B14-293F23E0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D25F7-92B1-C217-9C2F-2F8DE5CC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4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B0C43-4186-63C4-8441-FE5FDF718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486834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8E5CD-4EF9-4A0C-B728-CB06BAB8F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873" y="2241551"/>
            <a:ext cx="3094672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ACEEF-2115-4C41-7BE4-58885611A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873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DDF9B7-271D-38D5-38A1-7BA7869F0D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2BDC9C-610C-91DB-2AA6-D89460B5D7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50F803-A900-987C-9089-B9C486ED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86B942-F30E-91D3-B1EA-E8D569A7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C14BB8-6346-105F-DA0F-A04B783E0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5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4EAD8-AF98-C814-1F81-DC6FE6BD3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3701F0-D174-2549-CB3C-60B90BAFB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759D31-B69D-7D56-3DF2-A0C9232B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23B2C-5366-9DBC-7B68-B0BC2D4F0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63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D3367C-A43E-3AA2-3F66-365A97D7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21F93D-DA59-5D95-5AF6-1A9934E5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47D05-D97D-FC0E-2D0C-B01AFF215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4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CA8E1-27C0-ACD6-8570-06CA646DD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7E56A-8CF7-1E35-CFB0-E11F00F22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9913" y="1316567"/>
            <a:ext cx="370332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E1DB9-8784-B97E-95AB-ED2440440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C9D50-3150-C8C6-BEA9-D95E93C66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F8E12-BA79-77B0-EC5F-E8851BD61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9C7EA-21BC-E260-43B2-F82521376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5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9F0B8-AA31-4EC7-A3E3-85032A220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FE87F6-D021-E1DA-5E7B-EF000607B6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109913" y="1316567"/>
            <a:ext cx="3703320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7B9E2-70A4-8852-215D-6F5754668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D2450-DDEB-EF22-1242-034DF9283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508C6-5C39-D410-CA7B-BA6D34013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08C20-4C70-45F0-AC73-B54F95BA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2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2BD624-3343-1009-38ED-0E17114E5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486834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5F22C-DCC3-AE9F-B81E-38F703486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9FCB5-4868-2D00-A49D-307A44970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2920" y="8475134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417AA-6964-4E9B-8690-4286F65E5FB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BD2F2-F4D8-9296-B821-0043E1DE5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160" y="8475134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55A7-286D-065B-5CEF-8A5E8160E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66360" y="8475134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4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gif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sv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5A1446C-5246-385C-EFE1-915BF3926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7315200" cy="48704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C44945-A9CC-DFF0-C1C9-2BB7276DB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558843" y="-544462"/>
            <a:ext cx="7792429" cy="672480"/>
          </a:xfr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</a:rPr>
              <a:t>LAKE MOULTRIE RETREAT</a:t>
            </a:r>
          </a:p>
        </p:txBody>
      </p:sp>
      <p:pic>
        <p:nvPicPr>
          <p:cNvPr id="34" name="Graphic 33" descr="Bed outline">
            <a:extLst>
              <a:ext uri="{FF2B5EF4-FFF2-40B4-BE49-F238E27FC236}">
                <a16:creationId xmlns:a16="http://schemas.microsoft.com/office/drawing/2014/main" id="{0C4CA87C-E05B-87A6-FDC2-E068596D0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74492" y="4821976"/>
            <a:ext cx="506064" cy="595844"/>
          </a:xfrm>
          <a:prstGeom prst="rect">
            <a:avLst/>
          </a:prstGeom>
        </p:spPr>
      </p:pic>
      <p:pic>
        <p:nvPicPr>
          <p:cNvPr id="35" name="Graphic 34" descr="Blueprint outline">
            <a:extLst>
              <a:ext uri="{FF2B5EF4-FFF2-40B4-BE49-F238E27FC236}">
                <a16:creationId xmlns:a16="http://schemas.microsoft.com/office/drawing/2014/main" id="{C0441DEF-18BF-C5D1-0843-9938975ECB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74718" y="4821976"/>
            <a:ext cx="506064" cy="595844"/>
          </a:xfrm>
          <a:prstGeom prst="rect">
            <a:avLst/>
          </a:prstGeom>
        </p:spPr>
      </p:pic>
      <p:pic>
        <p:nvPicPr>
          <p:cNvPr id="36" name="Graphic 35" descr="Bathtub outline">
            <a:extLst>
              <a:ext uri="{FF2B5EF4-FFF2-40B4-BE49-F238E27FC236}">
                <a16:creationId xmlns:a16="http://schemas.microsoft.com/office/drawing/2014/main" id="{07B80C55-6127-134C-4C79-9EA68540E9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74605" y="4821976"/>
            <a:ext cx="506064" cy="59584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3B2163B-949A-DA39-590E-1904217AF7BD}"/>
              </a:ext>
            </a:extLst>
          </p:cNvPr>
          <p:cNvSpPr txBox="1"/>
          <p:nvPr/>
        </p:nvSpPr>
        <p:spPr>
          <a:xfrm>
            <a:off x="8661163" y="5308596"/>
            <a:ext cx="4793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24C747-1A8D-2EE3-C495-C3A7833BC351}"/>
              </a:ext>
            </a:extLst>
          </p:cNvPr>
          <p:cNvSpPr txBox="1"/>
          <p:nvPr/>
        </p:nvSpPr>
        <p:spPr>
          <a:xfrm>
            <a:off x="9280782" y="5308596"/>
            <a:ext cx="479342" cy="246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</a:rPr>
              <a:t>1,844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B1F621C-2B3D-2EFF-E13C-8EBE4D1226B8}"/>
              </a:ext>
            </a:extLst>
          </p:cNvPr>
          <p:cNvSpPr txBox="1"/>
          <p:nvPr/>
        </p:nvSpPr>
        <p:spPr>
          <a:xfrm>
            <a:off x="8061050" y="5308596"/>
            <a:ext cx="4793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20B926-867B-7CBB-673C-3084168EA4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8179" y="1207665"/>
            <a:ext cx="1492854" cy="9952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BAA087-D5FC-08C9-143C-81428C7F5E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7475" y="2745252"/>
            <a:ext cx="1490911" cy="99394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961B75F-0215-7D19-DFEE-6BDF08056B9C}"/>
              </a:ext>
            </a:extLst>
          </p:cNvPr>
          <p:cNvSpPr txBox="1"/>
          <p:nvPr/>
        </p:nvSpPr>
        <p:spPr>
          <a:xfrm>
            <a:off x="0" y="8264471"/>
            <a:ext cx="342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Telecia Bilton</a:t>
            </a:r>
            <a:br>
              <a:rPr lang="en-US" sz="1600" dirty="0">
                <a:solidFill>
                  <a:srgbClr val="C7AA5F"/>
                </a:solidFill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1000" b="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843-412-3586</a:t>
            </a:r>
          </a:p>
          <a:p>
            <a:r>
              <a:rPr lang="en-US" sz="1000" b="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tmbilton@rogcoastal.com</a:t>
            </a:r>
            <a:endParaRPr lang="en-US" sz="1000" dirty="0">
              <a:solidFill>
                <a:srgbClr val="C7AA5F"/>
              </a:solidFill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026" name="Picture 2" descr="Agent Photo">
            <a:extLst>
              <a:ext uri="{FF2B5EF4-FFF2-40B4-BE49-F238E27FC236}">
                <a16:creationId xmlns:a16="http://schemas.microsoft.com/office/drawing/2014/main" id="{6F06B016-B191-8F4E-9C7A-0B650CB5F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806" y="8316741"/>
            <a:ext cx="472494" cy="62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813D680-6ECD-005C-3077-9E6D2DED5F90}"/>
              </a:ext>
            </a:extLst>
          </p:cNvPr>
          <p:cNvSpPr txBox="1"/>
          <p:nvPr/>
        </p:nvSpPr>
        <p:spPr>
          <a:xfrm>
            <a:off x="0" y="8928556"/>
            <a:ext cx="35853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Aharoni" panose="02010803020104030203" pitchFamily="2" charset="-79"/>
              </a:rPr>
              <a:t>Realty ONE Group Coastal | 1510 Trolley Rd | Summerville, SC 29485</a:t>
            </a:r>
            <a:endParaRPr lang="en-US" sz="800" dirty="0">
              <a:solidFill>
                <a:srgbClr val="C7AA5F"/>
              </a:solidFill>
              <a:latin typeface="Avenir Next LT Pro" panose="020B0504020202020204" pitchFamily="34" charset="0"/>
              <a:ea typeface="Ebrima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EDAF66-DE50-54B0-C470-EBCDC12C6EC6}"/>
              </a:ext>
            </a:extLst>
          </p:cNvPr>
          <p:cNvSpPr txBox="1"/>
          <p:nvPr/>
        </p:nvSpPr>
        <p:spPr>
          <a:xfrm>
            <a:off x="-5834371" y="2945638"/>
            <a:ext cx="3791562" cy="4700302"/>
          </a:xfrm>
          <a:prstGeom prst="rect">
            <a:avLst/>
          </a:prstGeom>
          <a:noFill/>
        </p:spPr>
        <p:txBody>
          <a:bodyPr wrap="square" numCol="2" rtlCol="0" anchor="ctr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Custom 5br, 4.5ba 4700 </a:t>
            </a:r>
            <a:r>
              <a:rPr lang="en-US" sz="96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Sqft</a:t>
            </a: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 Of Flex Space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10’ Smooth Ceiling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Heart Pine Flooring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Master Bedroom Suite On First Level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Second Master On Upper Level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Two Dens With Gas Fireplaces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Formal Dining Room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Gourmet Kitchen With Second Den/Warming Room And Breakfast Room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Walk-in Pantry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Large Bonus/Game Room Above Oversized Two Car Garage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Screen Porch &amp; Outdoor Firepit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Large Pond Lot With Mature Trees And Irrigation System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3 Separate AC Units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Gas Hot Water Heater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New 35-year Roof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Private Gated Community With Community Pool, Clubhouse, Boat Launch And Dock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25A9857-E104-996A-7274-ADA92DF79A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3333" y="8393644"/>
            <a:ext cx="1223204" cy="38798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3779EF6-3C5C-A819-94D3-ADB29D9EFBE7}"/>
              </a:ext>
            </a:extLst>
          </p:cNvPr>
          <p:cNvGrpSpPr/>
          <p:nvPr/>
        </p:nvGrpSpPr>
        <p:grpSpPr>
          <a:xfrm>
            <a:off x="152585" y="5004429"/>
            <a:ext cx="6995160" cy="1876144"/>
            <a:chOff x="152585" y="5049208"/>
            <a:chExt cx="6995160" cy="187614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54FB912-2516-3BF6-30BB-49954A19454B}"/>
                </a:ext>
              </a:extLst>
            </p:cNvPr>
            <p:cNvSpPr/>
            <p:nvPr/>
          </p:nvSpPr>
          <p:spPr>
            <a:xfrm>
              <a:off x="152585" y="5049208"/>
              <a:ext cx="6995160" cy="187614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0B6364-BBA5-DD85-ACE9-4C6DA6EE40DC}"/>
                </a:ext>
              </a:extLst>
            </p:cNvPr>
            <p:cNvSpPr txBox="1"/>
            <p:nvPr/>
          </p:nvSpPr>
          <p:spPr>
            <a:xfrm>
              <a:off x="277039" y="5110117"/>
              <a:ext cx="674625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C7AA5F"/>
                  </a:solidFill>
                  <a:latin typeface="Avenir Next LT Pro" panose="020B0504020202020204" pitchFamily="34" charset="0"/>
                  <a:ea typeface="Ebrima" panose="02000000000000000000" pitchFamily="2" charset="0"/>
                  <a:cs typeface="Ebrima" panose="02000000000000000000" pitchFamily="2" charset="0"/>
                </a:rPr>
                <a:t>Come and see this incredible opportunity to own your personal expanse of land and trails encompassing your 40-plus acre slice of heaven in the Low Country. Within easy access to Walterboro and only a short distance to Charleston, Columbia, Hilton Head Island and Savannah, GA, this centrally located oasis is the perfect place form which to launch an exciting weekend. In addition to a large metal garage, perfect for any hobbyist, this land also boast bike and game trails harboring abundant and varying wildlife. With approximately 9 acres of cleared and flat ground, this property is only requiring your vision to complete your dream. In addition, the travel trailer with toy-hauler can convey, so no worries about where you'll stay while your paradise takes shape around you.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43C5723-1E51-E3E7-4483-39E2455CD01B}"/>
              </a:ext>
            </a:extLst>
          </p:cNvPr>
          <p:cNvSpPr txBox="1"/>
          <p:nvPr/>
        </p:nvSpPr>
        <p:spPr>
          <a:xfrm>
            <a:off x="1046863" y="0"/>
            <a:ext cx="52214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 w="3175">
                  <a:noFill/>
                </a:ln>
                <a:solidFill>
                  <a:schemeClr val="bg1"/>
                </a:solidFill>
                <a:latin typeface="Avenir Next LT Pro" panose="020B0504020202020204" pitchFamily="34" charset="0"/>
              </a:rPr>
              <a:t>2129 Southern Charm Road</a:t>
            </a:r>
          </a:p>
          <a:p>
            <a:pPr algn="ctr"/>
            <a:r>
              <a:rPr lang="en-US" sz="1100" b="1" dirty="0">
                <a:ln w="3175">
                  <a:noFill/>
                </a:ln>
                <a:solidFill>
                  <a:schemeClr val="bg1"/>
                </a:solidFill>
                <a:latin typeface="Avenir Next LT Pro" panose="020B0504020202020204" pitchFamily="34" charset="0"/>
              </a:rPr>
              <a:t>Ruffin, SC 29475 | MLS# 23017417 | $279,000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44B440-F0CA-57F1-A15B-5C1569EDD1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645" y="7014544"/>
            <a:ext cx="1645920" cy="10965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255E6F-30CB-9A44-54E4-80FAE84359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" r="184"/>
          <a:stretch/>
        </p:blipFill>
        <p:spPr>
          <a:xfrm>
            <a:off x="3727305" y="7014544"/>
            <a:ext cx="1645920" cy="10999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1D3718-1CD1-A274-FBD1-60FA4B21231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" r="33"/>
          <a:stretch/>
        </p:blipFill>
        <p:spPr>
          <a:xfrm>
            <a:off x="5512635" y="7014544"/>
            <a:ext cx="1645920" cy="10965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BBBFA0-EC2F-3C0D-98B8-038BEA334AD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" r="217"/>
          <a:stretch/>
        </p:blipFill>
        <p:spPr>
          <a:xfrm>
            <a:off x="1941975" y="7014544"/>
            <a:ext cx="1645920" cy="109991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59AC656-A12D-CA9F-0628-520EF8D8A606}"/>
              </a:ext>
            </a:extLst>
          </p:cNvPr>
          <p:cNvSpPr txBox="1"/>
          <p:nvPr/>
        </p:nvSpPr>
        <p:spPr>
          <a:xfrm>
            <a:off x="3888010" y="8264471"/>
            <a:ext cx="342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Jeff Baskin</a:t>
            </a:r>
          </a:p>
          <a:p>
            <a:pPr algn="r"/>
            <a:r>
              <a:rPr lang="en-US" sz="1000" b="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843-934-4220</a:t>
            </a:r>
          </a:p>
          <a:p>
            <a:pPr algn="r"/>
            <a:r>
              <a:rPr lang="en-US" sz="1000" b="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jeff.baskin@agentownedrealty.com</a:t>
            </a:r>
            <a:endParaRPr lang="en-US" sz="1000" dirty="0">
              <a:solidFill>
                <a:srgbClr val="C7AA5F"/>
              </a:solidFill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F57BAB-2BDA-D4B6-CC62-FEAA8C7A0D8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6603" y="8393644"/>
            <a:ext cx="847324" cy="3879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11313A-312A-6DEC-FA35-193CA001AA8E}"/>
              </a:ext>
            </a:extLst>
          </p:cNvPr>
          <p:cNvSpPr txBox="1"/>
          <p:nvPr/>
        </p:nvSpPr>
        <p:spPr>
          <a:xfrm>
            <a:off x="3729866" y="8928556"/>
            <a:ext cx="35853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0" dirty="0" err="1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Aharoni" panose="02010803020104030203" pitchFamily="2" charset="-79"/>
              </a:rPr>
              <a:t>AgentOwned</a:t>
            </a:r>
            <a:r>
              <a:rPr lang="en-US" sz="80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Aharoni" panose="02010803020104030203" pitchFamily="2" charset="-79"/>
              </a:rPr>
              <a:t> Realty | 1800 Trolley Rd | Summerville, SC 29485</a:t>
            </a:r>
            <a:endParaRPr lang="en-US" sz="800" dirty="0">
              <a:solidFill>
                <a:srgbClr val="C7AA5F"/>
              </a:solidFill>
              <a:latin typeface="Avenir Next LT Pro" panose="020B0504020202020204" pitchFamily="34" charset="0"/>
              <a:ea typeface="Ebrima" panose="02000000000000000000" pitchFamily="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34440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301</Words>
  <Application>Microsoft Office PowerPoint</Application>
  <PresentationFormat>Custom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Avenir Next LT Pro</vt:lpstr>
      <vt:lpstr>Calibri</vt:lpstr>
      <vt:lpstr>Calibri Light</vt:lpstr>
      <vt:lpstr>Century Gothic</vt:lpstr>
      <vt:lpstr>Trajan Pro</vt:lpstr>
      <vt:lpstr>Office Theme</vt:lpstr>
      <vt:lpstr>LAKE MOULTRIE RETREAT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Agents &amp; Buyers Welcome!</dc:title>
  <dc:creator>A. Thomas Price</dc:creator>
  <cp:lastModifiedBy>A. Thomas Price</cp:lastModifiedBy>
  <cp:revision>30</cp:revision>
  <dcterms:created xsi:type="dcterms:W3CDTF">2022-10-19T11:58:47Z</dcterms:created>
  <dcterms:modified xsi:type="dcterms:W3CDTF">2024-03-02T19:02:09Z</dcterms:modified>
</cp:coreProperties>
</file>