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12" y="18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8757514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7772" y="8878214"/>
            <a:ext cx="1912010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005279" y="8864803"/>
            <a:ext cx="5767121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007870" y="5923280"/>
            <a:ext cx="5505450" cy="268224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007870" y="8873388"/>
            <a:ext cx="5699760" cy="100584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770" y="8900759"/>
            <a:ext cx="1748790" cy="100584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772584" y="346923"/>
            <a:ext cx="4987290" cy="535517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6800850" y="335280"/>
            <a:ext cx="71247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70220" y="894081"/>
            <a:ext cx="1748790" cy="809095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894080"/>
            <a:ext cx="4728210" cy="809096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70220" y="9164324"/>
            <a:ext cx="1878330" cy="535517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8621" y="9164038"/>
            <a:ext cx="4737461" cy="535517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5181870" y="0"/>
            <a:ext cx="272034" cy="100584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5220732" y="894080"/>
            <a:ext cx="194310" cy="916432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220732" y="0"/>
            <a:ext cx="194310" cy="78232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4926727" y="287258"/>
            <a:ext cx="782320" cy="20780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51" y="335280"/>
            <a:ext cx="6930390" cy="145288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20751" y="2346960"/>
            <a:ext cx="6930390" cy="659384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5860" y="4023361"/>
            <a:ext cx="6054646" cy="2454063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2235200"/>
            <a:ext cx="7772400" cy="16764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2346960"/>
            <a:ext cx="1101090" cy="14528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165860" y="2346960"/>
            <a:ext cx="6606540" cy="14528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5860" y="2346960"/>
            <a:ext cx="6477000" cy="145288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2570480"/>
            <a:ext cx="1101090" cy="102912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518160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118166" y="2331365"/>
            <a:ext cx="3303270" cy="6705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390" y="400473"/>
            <a:ext cx="6930390" cy="1275927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1816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080510" y="3576320"/>
            <a:ext cx="3303270" cy="52527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518160" y="2570480"/>
            <a:ext cx="3303270" cy="938784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080510" y="2570480"/>
            <a:ext cx="3303270" cy="938784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9164320"/>
            <a:ext cx="453390" cy="5588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" y="400473"/>
            <a:ext cx="6865620" cy="1275927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18160" y="2570480"/>
            <a:ext cx="1360170" cy="637032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007870" y="2570480"/>
            <a:ext cx="5440680" cy="648208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0170" y="8046720"/>
            <a:ext cx="6217920" cy="100584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7772" y="6705600"/>
            <a:ext cx="7772400" cy="130088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7772" y="6839712"/>
            <a:ext cx="1243584" cy="104607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313536" y="6826301"/>
            <a:ext cx="6458864" cy="104607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0170" y="6817360"/>
            <a:ext cx="6217920" cy="100584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230630" y="0"/>
            <a:ext cx="85496" cy="10071811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5311140" y="9164321"/>
            <a:ext cx="2266950" cy="535517"/>
          </a:xfrm>
        </p:spPr>
        <p:txBody>
          <a:bodyPr rtlCol="0"/>
          <a:lstStyle/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6845298"/>
            <a:ext cx="1230630" cy="97324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360170" y="9164036"/>
            <a:ext cx="3886200" cy="535517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26490" y="0"/>
            <a:ext cx="6445910" cy="6701130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18160" y="335280"/>
            <a:ext cx="6930390" cy="14528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20751" y="2346960"/>
            <a:ext cx="6930390" cy="663854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181600" y="9164321"/>
            <a:ext cx="2266950" cy="535517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18160" y="9164036"/>
            <a:ext cx="4607921" cy="535517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810512"/>
            <a:ext cx="7772400" cy="46939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877568"/>
            <a:ext cx="453390" cy="33528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01967" y="1877568"/>
            <a:ext cx="7270433" cy="3352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865926"/>
            <a:ext cx="453390" cy="35856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13" Type="http://schemas.openxmlformats.org/officeDocument/2006/relationships/image" Target="../media/image12.jpeg"/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12" Type="http://schemas.openxmlformats.org/officeDocument/2006/relationships/image" Target="../media/image11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11" Type="http://schemas.openxmlformats.org/officeDocument/2006/relationships/image" Target="../media/image10.jpeg"/><Relationship Id="rId5" Type="http://schemas.openxmlformats.org/officeDocument/2006/relationships/image" Target="../media/image6.jpeg"/><Relationship Id="rId10" Type="http://schemas.openxmlformats.org/officeDocument/2006/relationships/image" Target="../media/image9.jpeg"/><Relationship Id="rId4" Type="http://schemas.openxmlformats.org/officeDocument/2006/relationships/image" Target="../media/image5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76200" y="6858000"/>
            <a:ext cx="7924800" cy="3200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10" y="4740108"/>
            <a:ext cx="7772400" cy="762000"/>
          </a:xfrm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en-US" sz="2800" b="1" cap="none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212 Calhoun Street B</a:t>
            </a:r>
            <a:br>
              <a:rPr lang="en-US" sz="2800" b="1" cap="none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800" b="1" cap="none" dirty="0" err="1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Radcliffeborough</a:t>
            </a:r>
            <a:r>
              <a:rPr lang="en-US" sz="1800" b="1" cap="none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~ Charleston ~ MLS# 14031456 ~ $434,000</a:t>
            </a:r>
            <a:endParaRPr lang="en-US" sz="1200" b="1" i="1" cap="none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3810" y="0"/>
            <a:ext cx="77724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Downtown Condo Reduced </a:t>
            </a:r>
            <a:r>
              <a:rPr lang="en-US" sz="2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$5,000</a:t>
            </a:r>
          </a:p>
          <a:p>
            <a:pPr algn="ctr"/>
            <a:r>
              <a:rPr lang="en-US" sz="2000" b="1" i="1" u="sng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Year Of Regime Fee Paid</a:t>
            </a:r>
            <a:r>
              <a:rPr lang="en-US" sz="2000" b="1" i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By Seller With An Acceptable Offer!!!</a:t>
            </a:r>
            <a:endParaRPr lang="en-US" sz="2000" b="1" i="1" dirty="0">
              <a:solidFill>
                <a:schemeClr val="accent6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8743" y="5562600"/>
            <a:ext cx="764729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Great and Historic 2 BR 2 BA condo located in the heart of Charleston in a charming 6 unit building originally built in 1830. </a:t>
            </a:r>
            <a:endParaRPr 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Fantastic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location and convenient to the College of Charleston, MUSC, Charleston School of Law, The Citadel, Marion Square, and King Street. Perfect for parent of students, owner occupant or 2nd home. </a:t>
            </a:r>
            <a:endParaRPr 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High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ceilings and windows, beautiful hardwood floors throughout and 2 assigned parking spaces. Brick Foundation. Natural gas piping is present in kitchen. There is a fireplace in LR, but Owner has not operated it. </a:t>
            </a:r>
            <a:endParaRPr lang="en-US" sz="1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  <a:p>
            <a:pPr algn="ctr"/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Termite </a:t>
            </a:r>
            <a:r>
              <a:rPr lang="en-US" sz="1400" b="1" dirty="0">
                <a:solidFill>
                  <a:schemeClr val="accent6">
                    <a:lumMod val="75000"/>
                  </a:schemeClr>
                </a:solidFill>
              </a:rPr>
              <a:t>Bond in place. Flood Insurance is included in Regime Fee. Seller offers 1 year regime fee credit with an acceptable offer.</a:t>
            </a:r>
            <a:endParaRPr lang="en-US" sz="14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7219" y="8945285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2910840" y="8966670"/>
            <a:ext cx="1943100" cy="981358"/>
            <a:chOff x="-7620" y="8899073"/>
            <a:chExt cx="1943100" cy="981358"/>
          </a:xfrm>
        </p:grpSpPr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44830" y="8899073"/>
              <a:ext cx="838200" cy="5343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6"/>
            <p:cNvSpPr/>
            <p:nvPr/>
          </p:nvSpPr>
          <p:spPr>
            <a:xfrm>
              <a:off x="-7620" y="9372600"/>
              <a:ext cx="1943100" cy="507831"/>
            </a:xfrm>
            <a:prstGeom prst="rect">
              <a:avLst/>
            </a:prstGeom>
          </p:spPr>
          <p:txBody>
            <a:bodyPr anchor="b">
              <a:spAutoFit/>
            </a:bodyPr>
            <a:lstStyle/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Carolina One Real Estate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195 W Coleman Blvd</a:t>
              </a:r>
            </a:p>
            <a:p>
              <a:pPr lvl="0" algn="ctr"/>
              <a:r>
                <a:rPr lang="en-US" sz="900" dirty="0">
                  <a:solidFill>
                    <a:schemeClr val="accent6">
                      <a:lumMod val="50000"/>
                    </a:schemeClr>
                  </a:solidFill>
                </a:rPr>
                <a:t>Mt Pleasant, SC 29464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8001000" y="2362200"/>
            <a:ext cx="4572000" cy="0"/>
          </a:xfrm>
          <a:prstGeom prst="line">
            <a:avLst/>
          </a:prstGeom>
          <a:ln w="9525">
            <a:solidFill>
              <a:schemeClr val="tx1">
                <a:lumMod val="8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8077200" y="3037790"/>
            <a:ext cx="38862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BEDROOMS | 3½ BATHS | 3,600 SQ FT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4916" y="914400"/>
            <a:ext cx="4794949" cy="3765215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71" y="914400"/>
            <a:ext cx="1280160" cy="9601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6040" y="905343"/>
            <a:ext cx="1280160" cy="9601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75" b="21875"/>
          <a:stretch/>
        </p:blipFill>
        <p:spPr bwMode="auto">
          <a:xfrm>
            <a:off x="6416040" y="3719495"/>
            <a:ext cx="1280160" cy="9601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95" t="27942" r="595" b="7422"/>
          <a:stretch/>
        </p:blipFill>
        <p:spPr bwMode="auto">
          <a:xfrm>
            <a:off x="67471" y="2316947"/>
            <a:ext cx="1280160" cy="9601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68" t="17682" r="768" b="17073"/>
          <a:stretch/>
        </p:blipFill>
        <p:spPr bwMode="auto">
          <a:xfrm>
            <a:off x="6416040" y="2307890"/>
            <a:ext cx="1280160" cy="969177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2" name="Picture 6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471" y="3719495"/>
            <a:ext cx="1280160" cy="960120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3" name="Picture 9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649" r="12471"/>
          <a:stretch/>
        </p:blipFill>
        <p:spPr bwMode="auto">
          <a:xfrm>
            <a:off x="58742" y="8945285"/>
            <a:ext cx="798819" cy="1024128"/>
          </a:xfrm>
          <a:prstGeom prst="rect">
            <a:avLst/>
          </a:prstGeom>
          <a:noFill/>
          <a:ln w="9525">
            <a:solidFill>
              <a:schemeClr val="tx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857561" y="9057240"/>
            <a:ext cx="241903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Sunday </a:t>
            </a:r>
            <a:r>
              <a:rPr lang="en-US" b="1" dirty="0" err="1">
                <a:solidFill>
                  <a:schemeClr val="accent6">
                    <a:lumMod val="50000"/>
                  </a:schemeClr>
                </a:solidFill>
              </a:rPr>
              <a:t>Lempesis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843-371-1076 M</a:t>
            </a:r>
          </a:p>
          <a:p>
            <a:r>
              <a:rPr lang="en-US" sz="1400" dirty="0">
                <a:solidFill>
                  <a:schemeClr val="accent6">
                    <a:lumMod val="75000"/>
                  </a:schemeClr>
                </a:solidFill>
              </a:rPr>
              <a:t>sunday@carolinaone.com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1999" y="9057240"/>
            <a:ext cx="2335219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b="1" dirty="0">
                <a:solidFill>
                  <a:schemeClr val="accent6">
                    <a:lumMod val="50000"/>
                  </a:schemeClr>
                </a:solidFill>
              </a:rPr>
              <a:t>Daniel Carabus</a:t>
            </a:r>
          </a:p>
          <a:p>
            <a:pPr algn="r"/>
            <a:r>
              <a:rPr lang="it-IT" sz="1400" dirty="0">
                <a:solidFill>
                  <a:schemeClr val="accent6">
                    <a:lumMod val="75000"/>
                  </a:schemeClr>
                </a:solidFill>
              </a:rPr>
              <a:t>M </a:t>
            </a:r>
            <a:r>
              <a:rPr lang="it-IT" sz="1400" dirty="0" smtClean="0">
                <a:solidFill>
                  <a:schemeClr val="accent6">
                    <a:lumMod val="75000"/>
                  </a:schemeClr>
                </a:solidFill>
              </a:rPr>
              <a:t> 843-793-9265</a:t>
            </a:r>
            <a:endParaRPr lang="it-IT" sz="1400" dirty="0">
              <a:solidFill>
                <a:schemeClr val="accent6">
                  <a:lumMod val="75000"/>
                </a:schemeClr>
              </a:solidFill>
            </a:endParaRPr>
          </a:p>
          <a:p>
            <a:pPr algn="r"/>
            <a:r>
              <a:rPr lang="it-IT" sz="1400" dirty="0">
                <a:solidFill>
                  <a:schemeClr val="accent6">
                    <a:lumMod val="75000"/>
                  </a:schemeClr>
                </a:solidFill>
              </a:rPr>
              <a:t>dcarabus@carolinaone.com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1981200" y="2743200"/>
            <a:ext cx="381000" cy="403392"/>
          </a:xfrm>
          <a:prstGeom prst="star5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76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127</TotalTime>
  <Words>184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Median</vt:lpstr>
      <vt:lpstr>212 Calhoun Street B Radcliffeborough ~ Charleston ~ MLS# 14031456 ~ $434,000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327 Double Churchs Rd Ruffin, SC  MLS# 1408450 Reduced to $389,000  4 Bedrooms | 3½ Baths | 3,600 Sq Ft</dc:title>
  <dc:creator>CVH360</dc:creator>
  <cp:lastModifiedBy>atp1313@gmail.com</cp:lastModifiedBy>
  <cp:revision>22</cp:revision>
  <dcterms:created xsi:type="dcterms:W3CDTF">2006-08-16T00:00:00Z</dcterms:created>
  <dcterms:modified xsi:type="dcterms:W3CDTF">2015-03-24T17:05:13Z</dcterms:modified>
</cp:coreProperties>
</file>