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" y="1001953"/>
            <a:ext cx="3872238" cy="290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987" y="5118781"/>
            <a:ext cx="7779598" cy="2547125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>Waterfront property with a dock in quiet Eutaw Springs! </a:t>
            </a:r>
            <a:endParaRPr lang="en-US" sz="1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Property </a:t>
            </a:r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>has its own boat ramp, and is across from a wildlife sanctuary! </a:t>
            </a:r>
            <a:endParaRPr lang="en-US" sz="1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This </a:t>
            </a:r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>3 bedroom, 3 bathroom house has a new HVAC system, and a metal roof that is less than 10 years old!</a:t>
            </a:r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6351" y="9259905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latin typeface="Georgia" panose="02040502050405020303" pitchFamily="18" charset="0"/>
              </a:rPr>
              <a:t>Carla C </a:t>
            </a:r>
            <a:r>
              <a:rPr lang="en-US" sz="1200" b="1" dirty="0" smtClean="0">
                <a:latin typeface="Georgia" panose="02040502050405020303" pitchFamily="18" charset="0"/>
              </a:rPr>
              <a:t>Davis</a:t>
            </a:r>
          </a:p>
          <a:p>
            <a:pPr algn="r"/>
            <a:r>
              <a:rPr lang="en-US" sz="1200" dirty="0" smtClean="0">
                <a:latin typeface="Georgia" panose="02040502050405020303" pitchFamily="18" charset="0"/>
              </a:rPr>
              <a:t>Mobile </a:t>
            </a:r>
            <a:r>
              <a:rPr lang="en-US" sz="1200" dirty="0">
                <a:latin typeface="Georgia" panose="02040502050405020303" pitchFamily="18" charset="0"/>
              </a:rPr>
              <a:t>- (843) 437-4873</a:t>
            </a:r>
          </a:p>
          <a:p>
            <a:pPr algn="r"/>
            <a:r>
              <a:rPr lang="en-US" sz="1200" dirty="0">
                <a:latin typeface="Georgia" panose="02040502050405020303" pitchFamily="18" charset="0"/>
              </a:rPr>
              <a:t>gaweber@tds.net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7377" y="9273334"/>
            <a:ext cx="1352870" cy="6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5" y="9282988"/>
            <a:ext cx="2077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Georgia" panose="02040502050405020303" pitchFamily="18" charset="0"/>
              </a:rPr>
              <a:t>AgentOwned Premiere Group</a:t>
            </a:r>
          </a:p>
          <a:p>
            <a:pPr algn="ctr"/>
            <a:r>
              <a:rPr lang="en-US" sz="1100" dirty="0">
                <a:latin typeface="Georgia" panose="02040502050405020303" pitchFamily="18" charset="0"/>
              </a:rPr>
              <a:t>141 A N. Main Street</a:t>
            </a:r>
          </a:p>
          <a:p>
            <a:pPr algn="ctr"/>
            <a:r>
              <a:rPr lang="en-US" sz="1100" dirty="0">
                <a:latin typeface="Georgia" panose="02040502050405020303" pitchFamily="18" charset="0"/>
              </a:rPr>
              <a:t>Summerville, SC 29483</a:t>
            </a:r>
          </a:p>
        </p:txBody>
      </p:sp>
      <p:sp>
        <p:nvSpPr>
          <p:cNvPr id="5" name="Rectangle 4"/>
          <p:cNvSpPr/>
          <p:nvPr/>
        </p:nvSpPr>
        <p:spPr>
          <a:xfrm>
            <a:off x="-2388" y="3973847"/>
            <a:ext cx="7772400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212 Connor </a:t>
            </a:r>
            <a:r>
              <a:rPr lang="en-US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Drive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Georgia" panose="02040502050405020303" pitchFamily="18" charset="0"/>
              </a:rPr>
              <a:t>Eutawville, SC 29048 | MLS# 15029345 | $</a:t>
            </a:r>
            <a:r>
              <a:rPr lang="en-US" sz="1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275,000</a:t>
            </a:r>
          </a:p>
          <a:p>
            <a:pPr algn="ctr"/>
            <a:r>
              <a:rPr lang="en-US" sz="1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3 </a:t>
            </a:r>
            <a:r>
              <a:rPr lang="en-US" sz="1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Beds | 3 Baths | </a:t>
            </a:r>
            <a:r>
              <a:rPr lang="en-US" sz="1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1,850 </a:t>
            </a:r>
            <a:r>
              <a:rPr lang="en-US" sz="1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Square Feet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12" y="1001954"/>
            <a:ext cx="3872236" cy="290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33621"/>
            <a:ext cx="18288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7733621"/>
            <a:ext cx="18288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733621"/>
            <a:ext cx="18288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6404" y="-10734"/>
            <a:ext cx="7679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Looking for a lake property?</a:t>
            </a:r>
          </a:p>
          <a:p>
            <a:pPr algn="ctr"/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This is the one for you!</a:t>
            </a:r>
            <a:endParaRPr 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7000" y="7733621"/>
            <a:ext cx="18288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24</cp:revision>
  <dcterms:created xsi:type="dcterms:W3CDTF">2006-08-16T00:00:00Z</dcterms:created>
  <dcterms:modified xsi:type="dcterms:W3CDTF">2015-12-07T13:38:59Z</dcterms:modified>
</cp:coreProperties>
</file>