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00"/>
    <a:srgbClr val="FF3399"/>
    <a:srgbClr val="66FF33"/>
    <a:srgbClr val="FFFFFF"/>
    <a:srgbClr val="00602B"/>
    <a:srgbClr val="FFCC66"/>
    <a:srgbClr val="FFCD9B"/>
    <a:srgbClr val="FFCC99"/>
    <a:srgbClr val="FFD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 varScale="1">
        <p:scale>
          <a:sx n="54" d="100"/>
          <a:sy n="54" d="100"/>
        </p:scale>
        <p:origin x="257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429000" y="7273925"/>
            <a:ext cx="3276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Fresh neutral paint throughout</a:t>
            </a:r>
          </a:p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New carpet in bedrooms,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Move-in ready, includes fridge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327530" y="31690"/>
            <a:ext cx="42350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>
                <a:solidFill>
                  <a:schemeClr val="bg1"/>
                </a:solidFill>
              </a:rPr>
              <a:t>A ‘best buy’ </a:t>
            </a:r>
            <a:r>
              <a:rPr lang="en-US" sz="2000" dirty="0">
                <a:solidFill>
                  <a:schemeClr val="bg1"/>
                </a:solidFill>
              </a:rPr>
              <a:t>value for this well-dressed home”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Military. </a:t>
              </a:r>
              <a:r>
                <a:rPr lang="en-US" sz="1300" dirty="0">
                  <a:solidFill>
                    <a:srgbClr val="FFFFFF"/>
                  </a:solidFill>
                </a:rPr>
                <a:t>Active Agent.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,Realtor®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R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304800" y="7299325"/>
            <a:ext cx="2917646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Great for entertaining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Hardwood s &amp; tile in main living spaces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Granite kitchen counters, SS appliances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477000" cy="49618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Oval 4"/>
          <p:cNvSpPr/>
          <p:nvPr/>
        </p:nvSpPr>
        <p:spPr bwMode="auto">
          <a:xfrm rot="1042812">
            <a:off x="4151720" y="1133366"/>
            <a:ext cx="2664460" cy="1164633"/>
          </a:xfrm>
          <a:prstGeom prst="ellipse">
            <a:avLst/>
          </a:prstGeom>
          <a:solidFill>
            <a:srgbClr val="FFCC00">
              <a:alpha val="6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$300K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price in </a:t>
            </a:r>
            <a:r>
              <a:rPr kumimoji="0" lang="en-US" sz="1600" b="0" i="1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Etiwan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Pointe!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228600"/>
            <a:ext cx="52343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212 </a:t>
            </a:r>
            <a:r>
              <a:rPr lang="en-US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Etiwan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Pointe </a:t>
            </a:r>
            <a:r>
              <a:rPr lang="en-US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182470" y="787400"/>
            <a:ext cx="2101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rgbClr val="FFC000"/>
                </a:solidFill>
              </a:rPr>
              <a:t>Mt Pleasant, SC 29464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92765"/>
            <a:ext cx="2452286" cy="16366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119656"/>
            <a:ext cx="2262157" cy="15097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21" y="5264834"/>
            <a:ext cx="2272979" cy="15169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40858" y="6440269"/>
            <a:ext cx="6647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this great Mt Pleasant location, close to </a:t>
            </a:r>
          </a:p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much of the best the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Lowcountry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to offer.	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94586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3BR. 2.5BA, 1851 SF + porch; 2+ car garage; ample storage 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5421868"/>
            <a:ext cx="2083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Superb amenities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2500" y="5636904"/>
            <a:ext cx="2044700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Neighborhood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deepwater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dock + boardwalk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" y="6031468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Looks like new</a:t>
            </a:r>
          </a:p>
        </p:txBody>
      </p:sp>
      <p:sp>
        <p:nvSpPr>
          <p:cNvPr id="7" name="TextBox 6"/>
          <p:cNvSpPr txBox="1"/>
          <p:nvPr/>
        </p:nvSpPr>
        <p:spPr>
          <a:xfrm rot="20675902">
            <a:off x="132688" y="2815037"/>
            <a:ext cx="64267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see us during the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Etiwan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Pointe - Group Open House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 19 Jan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11AM-1PM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136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Garamond</vt:lpstr>
      <vt:lpstr>Mistral</vt:lpstr>
      <vt:lpstr>Symbol</vt:lpstr>
      <vt:lpstr>Times New Roman</vt:lpstr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 Rowe</cp:lastModifiedBy>
  <cp:revision>76</cp:revision>
  <dcterms:created xsi:type="dcterms:W3CDTF">2007-02-23T22:02:58Z</dcterms:created>
  <dcterms:modified xsi:type="dcterms:W3CDTF">2019-01-17T21:31:26Z</dcterms:modified>
</cp:coreProperties>
</file>