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  <a:srgbClr val="00602B"/>
    <a:srgbClr val="FFCC66"/>
    <a:srgbClr val="FFCD9B"/>
    <a:srgbClr val="66FF33"/>
    <a:srgbClr val="FFCC00"/>
    <a:srgbClr val="FFCC99"/>
    <a:srgbClr val="FFD1A3"/>
    <a:srgbClr val="FFC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253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429000" y="7273925"/>
            <a:ext cx="327660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New carpet in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bedrooms,</a:t>
            </a:r>
          </a:p>
          <a:p>
            <a:pPr lvl="0"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Two-plus car garage w/extra storage space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Move-in ready, </a:t>
            </a: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includes </a:t>
            </a:r>
            <a:r>
              <a:rPr lang="en-US" sz="1200" i="0" dirty="0">
                <a:solidFill>
                  <a:srgbClr val="FFFFFF"/>
                </a:solidFill>
                <a:latin typeface="Arial" charset="0"/>
              </a:rPr>
              <a:t>fridge</a:t>
            </a: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>
              <a:solidFill>
                <a:srgbClr val="FFFFFF"/>
              </a:solidFill>
              <a:latin typeface="Arial" charset="0"/>
            </a:endParaRPr>
          </a:p>
          <a:p>
            <a:pPr>
              <a:buSzPts val="1000"/>
              <a:buFont typeface="Symbol" pitchFamily="18" charset="2"/>
              <a:buChar char="·"/>
            </a:pPr>
            <a:endParaRPr lang="en-US" sz="1200" i="0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990600" y="31690"/>
            <a:ext cx="465537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“Best price – BY FAR - for this </a:t>
            </a:r>
            <a:r>
              <a:rPr lang="en-US" sz="2000" dirty="0" smtClean="0">
                <a:solidFill>
                  <a:schemeClr val="bg1"/>
                </a:solidFill>
              </a:rPr>
              <a:t>well-dressed home”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2970730" y="8405812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8161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688" y="8015288"/>
            <a:ext cx="1052512" cy="10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990600" y="83756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(843) 303-7438</a:t>
            </a:r>
            <a:endParaRPr lang="en-US" sz="24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10734" y="7848312"/>
            <a:ext cx="3746500" cy="609888"/>
            <a:chOff x="7315200" y="5130800"/>
            <a:chExt cx="3746500" cy="609888"/>
          </a:xfrm>
        </p:grpSpPr>
        <p:sp>
          <p:nvSpPr>
            <p:cNvPr id="23" name="Text Box 32"/>
            <p:cNvSpPr txBox="1">
              <a:spLocks noChangeArrowheads="1"/>
            </p:cNvSpPr>
            <p:nvPr/>
          </p:nvSpPr>
          <p:spPr bwMode="auto">
            <a:xfrm>
              <a:off x="9026912" y="5448300"/>
              <a:ext cx="2034788" cy="292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300" i="0" dirty="0">
                  <a:solidFill>
                    <a:srgbClr val="FFFFFF"/>
                  </a:solidFill>
                </a:rPr>
                <a:t>Retired </a:t>
              </a:r>
              <a:r>
                <a:rPr lang="en-US" sz="1300" i="0" dirty="0" smtClean="0">
                  <a:solidFill>
                    <a:srgbClr val="FFFFFF"/>
                  </a:solidFill>
                </a:rPr>
                <a:t>Military. </a:t>
              </a:r>
              <a:r>
                <a:rPr lang="en-US" sz="1300" dirty="0" smtClean="0">
                  <a:solidFill>
                    <a:srgbClr val="FFFFFF"/>
                  </a:solidFill>
                </a:rPr>
                <a:t>Active</a:t>
              </a:r>
              <a:r>
                <a:rPr lang="en-US" sz="1300" dirty="0">
                  <a:solidFill>
                    <a:srgbClr val="FFFFFF"/>
                  </a:solidFill>
                </a:rPr>
                <a:t> </a:t>
              </a:r>
              <a:r>
                <a:rPr lang="en-US" sz="1300" dirty="0" smtClean="0">
                  <a:solidFill>
                    <a:srgbClr val="FFFFFF"/>
                  </a:solidFill>
                </a:rPr>
                <a:t>Agent.</a:t>
              </a:r>
              <a:endParaRPr lang="en-US" sz="1300" dirty="0">
                <a:solidFill>
                  <a:srgbClr val="FFFFFF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521700" y="5303807"/>
              <a:ext cx="812082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i="0" dirty="0" smtClean="0">
                  <a:solidFill>
                    <a:srgbClr val="FFFFFF"/>
                  </a:solidFill>
                </a:rPr>
                <a:t>,Realtor</a:t>
              </a:r>
              <a:r>
                <a:rPr lang="en-US" sz="1300" i="0" dirty="0">
                  <a:solidFill>
                    <a:srgbClr val="FFFFFF"/>
                  </a:solidFill>
                </a:rPr>
                <a:t>®</a:t>
              </a:r>
            </a:p>
          </p:txBody>
        </p:sp>
        <p:sp>
          <p:nvSpPr>
            <p:cNvPr id="25" name="Line 31"/>
            <p:cNvSpPr>
              <a:spLocks noChangeShapeType="1"/>
            </p:cNvSpPr>
            <p:nvPr/>
          </p:nvSpPr>
          <p:spPr bwMode="auto">
            <a:xfrm>
              <a:off x="7416800" y="5537200"/>
              <a:ext cx="3510709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315200" y="5130800"/>
              <a:ext cx="2362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S</a:t>
              </a:r>
              <a:r>
                <a:rPr lang="en-US" sz="20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TEVE</a:t>
              </a:r>
              <a:r>
                <a:rPr lang="en-US" sz="2800" i="0" dirty="0">
                  <a:solidFill>
                    <a:srgbClr val="FFFFFF"/>
                  </a:solidFill>
                  <a:latin typeface="Mistral" panose="03090702030407020403" pitchFamily="66" charset="0"/>
                </a:rPr>
                <a:t> </a:t>
              </a:r>
              <a:r>
                <a:rPr lang="en-US" sz="28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R</a:t>
              </a:r>
              <a:r>
                <a:rPr lang="en-US" sz="2000" i="0" dirty="0" smtClean="0">
                  <a:solidFill>
                    <a:srgbClr val="FFFFFF"/>
                  </a:solidFill>
                  <a:latin typeface="Mistral" panose="03090702030407020403" pitchFamily="66" charset="0"/>
                </a:rPr>
                <a:t>OWE</a:t>
              </a:r>
              <a:endParaRPr lang="en-US" sz="2000" dirty="0">
                <a:solidFill>
                  <a:srgbClr val="FFFFFF"/>
                </a:solidFill>
                <a:latin typeface="Mistral" panose="03090702030407020403" pitchFamily="66" charset="0"/>
              </a:endParaRPr>
            </a:p>
          </p:txBody>
        </p:sp>
      </p:grpSp>
      <p:sp>
        <p:nvSpPr>
          <p:cNvPr id="20" name="Text Box 70"/>
          <p:cNvSpPr txBox="1">
            <a:spLocks noChangeArrowheads="1"/>
          </p:cNvSpPr>
          <p:nvPr/>
        </p:nvSpPr>
        <p:spPr bwMode="auto">
          <a:xfrm>
            <a:off x="304800" y="7010400"/>
            <a:ext cx="2917646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Great for entertaining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Hardwood s &amp; tile in main living spaces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Granite kitchen counters, SS appliances</a:t>
            </a:r>
          </a:p>
          <a:p>
            <a:pPr>
              <a:buSzPts val="1000"/>
              <a:buFont typeface="Symbol" pitchFamily="18" charset="2"/>
              <a:buChar char="·"/>
            </a:pPr>
            <a:r>
              <a:rPr lang="en-US" sz="1200" i="0" dirty="0" smtClean="0">
                <a:solidFill>
                  <a:srgbClr val="FFFFFF"/>
                </a:solidFill>
                <a:latin typeface="Arial" charset="0"/>
              </a:rPr>
              <a:t>Fresh neutral paint throughout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6477000" cy="49618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-50800" y="1066800"/>
            <a:ext cx="2044700" cy="4247317"/>
          </a:xfrm>
          <a:prstGeom prst="rect">
            <a:avLst/>
          </a:prstGeom>
          <a:solidFill>
            <a:srgbClr val="0000FF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3BR. 2.5BA, 1851 SF heated/cooled space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176 SF screened porch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pool, fitness center, clubhouse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Neighborhood DOCK &amp; Boardwalk – deep water access!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0" y="228600"/>
            <a:ext cx="523438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212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Etiwan</a:t>
            </a:r>
            <a:r>
              <a:rPr lang="en-US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Pointe </a:t>
            </a:r>
            <a:r>
              <a:rPr lang="en-US" sz="44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</a:t>
            </a:r>
            <a:endParaRPr lang="en-US" sz="4400" b="1" dirty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4182470" y="787400"/>
            <a:ext cx="21018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C000"/>
                </a:solidFill>
              </a:rPr>
              <a:t>Mt Pleasant, SC 29464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02915"/>
            <a:ext cx="2515593" cy="167888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400" y="5181600"/>
            <a:ext cx="2515591" cy="167888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076" y="5386437"/>
            <a:ext cx="2319124" cy="1547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140858" y="6527800"/>
            <a:ext cx="664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this Mt Pleasant location, conveniently close to </a:t>
            </a:r>
          </a:p>
          <a:p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much of the best the </a:t>
            </a:r>
            <a:r>
              <a:rPr lang="en-US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Lowcountry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to offer.	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 bwMode="auto">
          <a:xfrm rot="19366586">
            <a:off x="-290575" y="2595378"/>
            <a:ext cx="7617102" cy="2279852"/>
          </a:xfrm>
          <a:prstGeom prst="ellipse">
            <a:avLst/>
          </a:prstGeom>
          <a:solidFill>
            <a:srgbClr val="FFFFFF">
              <a:alpha val="40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 rot="19229791">
            <a:off x="241497" y="2845814"/>
            <a:ext cx="67122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Now </a:t>
            </a:r>
            <a:r>
              <a:rPr lang="en-US" sz="6000" b="1" u="sng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Below</a:t>
            </a:r>
            <a:r>
              <a:rPr lang="en-US" sz="60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Market </a:t>
            </a:r>
          </a:p>
          <a:p>
            <a:pPr algn="ctr"/>
            <a:r>
              <a:rPr lang="en-US" sz="6000" b="1" cap="none" spc="0" dirty="0" smtClean="0">
                <a:ln w="24500" cmpd="dbl">
                  <a:solidFill>
                    <a:srgbClr val="C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Value at $289K</a:t>
            </a:r>
            <a:endParaRPr lang="en-US" sz="6000" b="1" cap="none" spc="0" dirty="0">
              <a:ln w="24500" cmpd="dbl">
                <a:solidFill>
                  <a:srgbClr val="C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120</Words>
  <Application>Microsoft Office PowerPoint</Application>
  <PresentationFormat>On-screen Show (4:3)</PresentationFormat>
  <Paragraphs>24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Steve</cp:lastModifiedBy>
  <cp:revision>73</cp:revision>
  <dcterms:created xsi:type="dcterms:W3CDTF">2007-02-23T22:02:58Z</dcterms:created>
  <dcterms:modified xsi:type="dcterms:W3CDTF">2019-02-04T21:58:34Z</dcterms:modified>
</cp:coreProperties>
</file>