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6858000" cy="9144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602B"/>
    <a:srgbClr val="FFCC66"/>
    <a:srgbClr val="FFCD9B"/>
    <a:srgbClr val="66FF33"/>
    <a:srgbClr val="FFCC00"/>
    <a:srgbClr val="FFCC99"/>
    <a:srgbClr val="FFD1A3"/>
    <a:srgbClr val="FFC58B"/>
    <a:srgbClr val="FFF3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1" autoAdjust="0"/>
    <p:restoredTop sz="94660"/>
  </p:normalViewPr>
  <p:slideViewPr>
    <p:cSldViewPr>
      <p:cViewPr>
        <p:scale>
          <a:sx n="75" d="100"/>
          <a:sy n="75" d="100"/>
        </p:scale>
        <p:origin x="-2532" y="4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833F0-CC39-459C-A18F-2D3B6BD8AD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3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9A8ED-08EF-45CE-A6A1-AA43AFA9A4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9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256A6-6BD5-4ED7-BC62-3B9C51F99B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7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3EBA3-23E1-476B-8EB2-C290463E10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7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86A39-B189-4772-A2EE-1CF46AA808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6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B37F1-6F77-4F01-A983-79B9608F8A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9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3B189-BE2A-4F2B-B6F9-A2A486FCC9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86D41-B40D-4207-B3F4-E756FDBE59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1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AFEC0-D050-4239-B112-CF5B4A95D1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7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89167-39DF-4DC1-9E77-BE1C673780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3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3A879-D293-47F5-B8C9-CF1AE45F11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1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</a:defRPr>
            </a:lvl1pPr>
          </a:lstStyle>
          <a:p>
            <a:fld id="{E7733ACD-9D37-4829-B161-54DA883D71B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0000FF"/>
              </a:gs>
              <a:gs pos="100000">
                <a:srgbClr val="00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i="0">
              <a:latin typeface="Arial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429000" y="7273925"/>
            <a:ext cx="3276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lvl="0">
              <a:buSzPts val="1000"/>
              <a:buFont typeface="Symbol" pitchFamily="18" charset="2"/>
              <a:buChar char="·"/>
            </a:pPr>
            <a:r>
              <a:rPr lang="en-US" sz="1200" i="0" dirty="0">
                <a:solidFill>
                  <a:srgbClr val="FFFFFF"/>
                </a:solidFill>
                <a:latin typeface="Arial" charset="0"/>
              </a:rPr>
              <a:t>New carpet in </a:t>
            </a: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bedrooms,</a:t>
            </a:r>
          </a:p>
          <a:p>
            <a:pPr lvl="0"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Two-plus car garage w/extra storage space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>
                <a:solidFill>
                  <a:srgbClr val="FFFFFF"/>
                </a:solidFill>
                <a:latin typeface="Arial" charset="0"/>
              </a:rPr>
              <a:t>Move-in ready, </a:t>
            </a: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includes </a:t>
            </a:r>
            <a:r>
              <a:rPr lang="en-US" sz="1200" i="0" dirty="0">
                <a:solidFill>
                  <a:srgbClr val="FFFFFF"/>
                </a:solidFill>
                <a:latin typeface="Arial" charset="0"/>
              </a:rPr>
              <a:t>fridge</a:t>
            </a:r>
          </a:p>
          <a:p>
            <a:pPr>
              <a:buSzPts val="1000"/>
              <a:buFont typeface="Symbol" pitchFamily="18" charset="2"/>
              <a:buChar char="·"/>
            </a:pPr>
            <a:endParaRPr lang="en-US" sz="1200" i="0" dirty="0">
              <a:solidFill>
                <a:srgbClr val="FFFFFF"/>
              </a:solidFill>
              <a:latin typeface="Arial" charset="0"/>
            </a:endParaRPr>
          </a:p>
          <a:p>
            <a:pPr>
              <a:buSzPts val="1000"/>
              <a:buFont typeface="Symbol" pitchFamily="18" charset="2"/>
              <a:buChar char="·"/>
            </a:pPr>
            <a:endParaRPr lang="en-US" sz="1200" i="0" dirty="0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 descr="BestPicRow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888288"/>
            <a:ext cx="884238" cy="117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1327530" y="31690"/>
            <a:ext cx="42350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“</a:t>
            </a:r>
            <a:r>
              <a:rPr lang="en-US" sz="2000" smtClean="0">
                <a:solidFill>
                  <a:schemeClr val="bg1"/>
                </a:solidFill>
              </a:rPr>
              <a:t>A </a:t>
            </a:r>
            <a:r>
              <a:rPr lang="en-US" sz="2000" smtClean="0">
                <a:solidFill>
                  <a:schemeClr val="bg1"/>
                </a:solidFill>
              </a:rPr>
              <a:t>‘best buy’ </a:t>
            </a:r>
            <a:r>
              <a:rPr lang="en-US" sz="2000" dirty="0" smtClean="0">
                <a:solidFill>
                  <a:schemeClr val="bg1"/>
                </a:solidFill>
              </a:rPr>
              <a:t>value for this well-dressed home”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2970730" y="8405812"/>
            <a:ext cx="2706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latin typeface="Times New Roman" pitchFamily="18" charset="0"/>
              </a:rPr>
              <a:t>srowe@carolinaone.com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1816100" y="8747125"/>
            <a:ext cx="317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latin typeface="Times New Roman" pitchFamily="18" charset="0"/>
              </a:rPr>
              <a:t>www.SteveRoweHomes.com</a:t>
            </a:r>
          </a:p>
        </p:txBody>
      </p:sp>
      <p:pic>
        <p:nvPicPr>
          <p:cNvPr id="4145" name="Picture 49" descr="C1 YardSign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88" y="8015288"/>
            <a:ext cx="1052512" cy="105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79" name="Rectangle 83"/>
          <p:cNvSpPr>
            <a:spLocks noChangeArrowheads="1"/>
          </p:cNvSpPr>
          <p:nvPr/>
        </p:nvSpPr>
        <p:spPr bwMode="auto">
          <a:xfrm>
            <a:off x="990600" y="8375650"/>
            <a:ext cx="200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(843) 303-7438</a:t>
            </a:r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10734" y="7848312"/>
            <a:ext cx="3746500" cy="609888"/>
            <a:chOff x="7315200" y="5130800"/>
            <a:chExt cx="3746500" cy="609888"/>
          </a:xfrm>
        </p:grpSpPr>
        <p:sp>
          <p:nvSpPr>
            <p:cNvPr id="23" name="Text Box 32"/>
            <p:cNvSpPr txBox="1">
              <a:spLocks noChangeArrowheads="1"/>
            </p:cNvSpPr>
            <p:nvPr/>
          </p:nvSpPr>
          <p:spPr bwMode="auto">
            <a:xfrm>
              <a:off x="9026912" y="5448300"/>
              <a:ext cx="2034788" cy="29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00" i="0" dirty="0">
                  <a:solidFill>
                    <a:srgbClr val="FFFFFF"/>
                  </a:solidFill>
                </a:rPr>
                <a:t>Retired </a:t>
              </a:r>
              <a:r>
                <a:rPr lang="en-US" sz="1300" i="0" dirty="0" smtClean="0">
                  <a:solidFill>
                    <a:srgbClr val="FFFFFF"/>
                  </a:solidFill>
                </a:rPr>
                <a:t>Military. </a:t>
              </a:r>
              <a:r>
                <a:rPr lang="en-US" sz="1300" dirty="0" smtClean="0">
                  <a:solidFill>
                    <a:srgbClr val="FFFFFF"/>
                  </a:solidFill>
                </a:rPr>
                <a:t>Active</a:t>
              </a:r>
              <a:r>
                <a:rPr lang="en-US" sz="1300" dirty="0">
                  <a:solidFill>
                    <a:srgbClr val="FFFFFF"/>
                  </a:solidFill>
                </a:rPr>
                <a:t> </a:t>
              </a:r>
              <a:r>
                <a:rPr lang="en-US" sz="1300" dirty="0" smtClean="0">
                  <a:solidFill>
                    <a:srgbClr val="FFFFFF"/>
                  </a:solidFill>
                </a:rPr>
                <a:t>Agent.</a:t>
              </a:r>
              <a:endParaRPr lang="en-US" sz="1300" dirty="0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21700" y="5303807"/>
              <a:ext cx="812082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00" i="0" dirty="0" smtClean="0">
                  <a:solidFill>
                    <a:srgbClr val="FFFFFF"/>
                  </a:solidFill>
                </a:rPr>
                <a:t>,Realtor</a:t>
              </a:r>
              <a:r>
                <a:rPr lang="en-US" sz="1300" i="0" dirty="0">
                  <a:solidFill>
                    <a:srgbClr val="FFFFFF"/>
                  </a:solidFill>
                </a:rPr>
                <a:t>®</a:t>
              </a:r>
            </a:p>
          </p:txBody>
        </p:sp>
        <p:sp>
          <p:nvSpPr>
            <p:cNvPr id="25" name="Line 31"/>
            <p:cNvSpPr>
              <a:spLocks noChangeShapeType="1"/>
            </p:cNvSpPr>
            <p:nvPr/>
          </p:nvSpPr>
          <p:spPr bwMode="auto">
            <a:xfrm>
              <a:off x="7416800" y="5537200"/>
              <a:ext cx="351070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315200" y="5130800"/>
              <a:ext cx="23622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8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S</a:t>
              </a:r>
              <a:r>
                <a:rPr lang="en-US" sz="20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TEVE</a:t>
              </a:r>
              <a:r>
                <a:rPr lang="en-US" sz="28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 </a:t>
              </a:r>
              <a:r>
                <a:rPr lang="en-US" sz="2800" i="0" dirty="0" smtClean="0">
                  <a:solidFill>
                    <a:srgbClr val="FFFFFF"/>
                  </a:solidFill>
                  <a:latin typeface="Mistral" panose="03090702030407020403" pitchFamily="66" charset="0"/>
                </a:rPr>
                <a:t>R</a:t>
              </a:r>
              <a:r>
                <a:rPr lang="en-US" sz="2000" i="0" dirty="0" smtClean="0">
                  <a:solidFill>
                    <a:srgbClr val="FFFFFF"/>
                  </a:solidFill>
                  <a:latin typeface="Mistral" panose="03090702030407020403" pitchFamily="66" charset="0"/>
                </a:rPr>
                <a:t>OWE</a:t>
              </a:r>
              <a:endParaRPr lang="en-US" sz="2000" dirty="0">
                <a:solidFill>
                  <a:srgbClr val="FFFFFF"/>
                </a:solidFill>
                <a:latin typeface="Mistral" panose="03090702030407020403" pitchFamily="66" charset="0"/>
              </a:endParaRPr>
            </a:p>
          </p:txBody>
        </p:sp>
      </p:grpSp>
      <p:sp>
        <p:nvSpPr>
          <p:cNvPr id="20" name="Text Box 70"/>
          <p:cNvSpPr txBox="1">
            <a:spLocks noChangeArrowheads="1"/>
          </p:cNvSpPr>
          <p:nvPr/>
        </p:nvSpPr>
        <p:spPr bwMode="auto">
          <a:xfrm>
            <a:off x="304800" y="7010400"/>
            <a:ext cx="2917646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Great for entertaining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Hardwood s &amp; tile in main living spaces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Granite kitchen counters, SS appliances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Fresh neutral paint throughout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6477000" cy="496189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Oval 4"/>
          <p:cNvSpPr/>
          <p:nvPr/>
        </p:nvSpPr>
        <p:spPr bwMode="auto">
          <a:xfrm rot="2191104">
            <a:off x="4337176" y="1364256"/>
            <a:ext cx="2664460" cy="1164633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  <a:alpha val="60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  <a:scene3d>
            <a:camera prst="orthographicFront"/>
            <a:lightRig rig="threePt" dir="t">
              <a:rot lat="0" lon="0" rev="1200000"/>
            </a:lightRig>
          </a:scene3d>
          <a:sp3d extrusionH="76200" contourW="12700">
            <a:extrusionClr>
              <a:srgbClr val="FFCC66"/>
            </a:extrusionClr>
            <a:contourClr>
              <a:srgbClr val="FFCD9B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$300K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 price in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Etiwan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Pointe!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50800" y="1986677"/>
            <a:ext cx="2044700" cy="2585323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  <a:alpha val="60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3BR. 2.5BA, 1851 SF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Plus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176 SF screened 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Excellent amenities</a:t>
            </a:r>
            <a:endParaRPr lang="en-US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Neighborhood d/w DOCK 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Boardwalk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0" y="228600"/>
            <a:ext cx="523438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212 </a:t>
            </a:r>
            <a:r>
              <a:rPr lang="en-US" sz="4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Etiwan</a:t>
            </a:r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Pointe </a:t>
            </a:r>
            <a:r>
              <a:rPr lang="en-US" sz="4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</a:t>
            </a:r>
            <a:endParaRPr lang="en-US" sz="4400" b="1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4182470" y="787400"/>
            <a:ext cx="21018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b="1" dirty="0" smtClean="0">
                <a:solidFill>
                  <a:srgbClr val="FFC000"/>
                </a:solidFill>
              </a:rPr>
              <a:t>Mt Pleasant, SC 29464</a:t>
            </a:r>
            <a:endParaRPr lang="en-US" sz="1600" b="1" dirty="0">
              <a:solidFill>
                <a:srgbClr val="FFC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5400"/>
            <a:ext cx="2515593" cy="167888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5235581"/>
            <a:ext cx="2515591" cy="167888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076" y="5386437"/>
            <a:ext cx="2319124" cy="154776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140858" y="6527800"/>
            <a:ext cx="66479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Enjoy this Mt Pleasant location, conveniently close to </a:t>
            </a:r>
          </a:p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much of the best the </a:t>
            </a:r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Lowcountry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 to offer.	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110</Words>
  <Application>Microsoft Office PowerPoint</Application>
  <PresentationFormat>On-screen Show (4:3)</PresentationFormat>
  <Paragraphs>24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Prudential Carolina Real Estate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Preferred User</dc:creator>
  <cp:lastModifiedBy>Steve</cp:lastModifiedBy>
  <cp:revision>73</cp:revision>
  <dcterms:created xsi:type="dcterms:W3CDTF">2007-02-23T22:02:58Z</dcterms:created>
  <dcterms:modified xsi:type="dcterms:W3CDTF">2018-12-06T22:03:48Z</dcterms:modified>
</cp:coreProperties>
</file>