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700" y="9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5200" cy="5486400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-1143" y="8661417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288" y="5486400"/>
            <a:ext cx="7317488" cy="2079584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This is a terrific opportunity for a builder or to build your dream home! Access to Pond and Sandy Creek. Lot is being sold ''as is'' and no representation of condition is made. This is a terrific opportunity for a developer, or someone who would like a large estate.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4038600"/>
            <a:ext cx="3657599" cy="1447799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l"/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212 </a:t>
            </a:r>
            <a:r>
              <a:rPr lang="en-US" sz="1800" cap="none" dirty="0" err="1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Wappoo</a:t>
            </a: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 Road</a:t>
            </a:r>
            <a:br>
              <a:rPr lang="en-US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</a:b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Isle De Nemours</a:t>
            </a:r>
            <a:b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</a:b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Charleston, SC 29407</a:t>
            </a:r>
            <a:b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</a:b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MLS# 15009156</a:t>
            </a:r>
            <a:b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</a:b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$</a:t>
            </a: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249,000</a:t>
            </a:r>
            <a:b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</a:b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1.5 Acres</a:t>
            </a:r>
            <a:endParaRPr lang="en-US" sz="105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16196" y="8981077"/>
            <a:ext cx="263509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 Hamlin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(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843) 830-3946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terry@thamlinproperties.com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61620" y="9027244"/>
            <a:ext cx="26350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07" y="7648439"/>
            <a:ext cx="1181281" cy="885960"/>
          </a:xfrm>
          <a:prstGeom prst="rect">
            <a:avLst/>
          </a:prstGeom>
          <a:ln w="19050">
            <a:noFill/>
          </a:ln>
        </p:spPr>
      </p:pic>
      <p:pic>
        <p:nvPicPr>
          <p:cNvPr id="6" name="Picture 5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009" y="7648439"/>
            <a:ext cx="1181281" cy="885960"/>
          </a:xfrm>
          <a:prstGeom prst="rect">
            <a:avLst/>
          </a:prstGeom>
          <a:ln w="19050">
            <a:noFill/>
          </a:ln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958" y="7648439"/>
            <a:ext cx="1181281" cy="885960"/>
          </a:xfrm>
          <a:prstGeom prst="rect">
            <a:avLst/>
          </a:prstGeom>
          <a:ln w="19050">
            <a:noFill/>
          </a:ln>
        </p:spPr>
      </p:pic>
      <p:sp>
        <p:nvSpPr>
          <p:cNvPr id="23" name="Rectangle 22"/>
          <p:cNvSpPr/>
          <p:nvPr/>
        </p:nvSpPr>
        <p:spPr>
          <a:xfrm>
            <a:off x="-1144" y="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Two Amazing Estate Lots</a:t>
            </a:r>
            <a:endParaRPr lang="en-US" sz="28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432" y="7648439"/>
            <a:ext cx="1181281" cy="885960"/>
          </a:xfrm>
          <a:prstGeom prst="rect">
            <a:avLst/>
          </a:prstGeom>
          <a:ln w="19050">
            <a:noFill/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483" y="7648439"/>
            <a:ext cx="1181281" cy="885960"/>
          </a:xfrm>
          <a:prstGeom prst="rect">
            <a:avLst/>
          </a:prstGeom>
          <a:ln w="19050">
            <a:noFill/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081" y="8636034"/>
            <a:ext cx="1428750" cy="1428750"/>
          </a:xfrm>
          <a:prstGeom prst="rect">
            <a:avLst/>
          </a:prstGeom>
        </p:spPr>
      </p:pic>
      <p:sp>
        <p:nvSpPr>
          <p:cNvPr id="16" name="Title 1"/>
          <p:cNvSpPr txBox="1">
            <a:spLocks/>
          </p:cNvSpPr>
          <p:nvPr/>
        </p:nvSpPr>
        <p:spPr>
          <a:xfrm>
            <a:off x="3657601" y="4038600"/>
            <a:ext cx="3657599" cy="1447799"/>
          </a:xfrm>
          <a:prstGeom prst="rect">
            <a:avLst/>
          </a:prstGeom>
        </p:spPr>
        <p:txBody>
          <a:bodyPr vert="horz" lIns="45720" tIns="0" rIns="45720" bIns="0"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r" defTabSz="914400"/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216 </a:t>
            </a:r>
            <a:r>
              <a:rPr lang="en-US" sz="1800" cap="none" dirty="0" err="1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Wappoo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 Road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</a:br>
            <a:r>
              <a:rPr lang="fr-FR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Isle De Nemours</a:t>
            </a:r>
          </a:p>
          <a:p>
            <a:pPr algn="r" defTabSz="914400"/>
            <a:r>
              <a:rPr lang="fr-FR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Charleston, SC 29407</a:t>
            </a:r>
          </a:p>
          <a:p>
            <a:pPr algn="r" defTabSz="914400"/>
            <a:r>
              <a:rPr lang="fr-FR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MLS# 15009158</a:t>
            </a:r>
          </a:p>
          <a:p>
            <a:pPr algn="r" defTabSz="914400"/>
            <a:r>
              <a:rPr lang="fr-FR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$</a:t>
            </a:r>
            <a:r>
              <a:rPr lang="fr-FR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169,000</a:t>
            </a:r>
          </a:p>
          <a:p>
            <a:pPr algn="r" defTabSz="914400"/>
            <a:r>
              <a:rPr lang="fr-FR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1.2 Acres</a:t>
            </a:r>
            <a:endParaRPr lang="en-US" sz="105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99</TotalTime>
  <Words>87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212 Wappoo Road Isle De Nemours Charleston, SC 29407 MLS# 15009156 $249,000 1.5 Acres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25</cp:revision>
  <dcterms:created xsi:type="dcterms:W3CDTF">2006-08-16T00:00:00Z</dcterms:created>
  <dcterms:modified xsi:type="dcterms:W3CDTF">2015-08-13T16:08:04Z</dcterms:modified>
</cp:coreProperties>
</file>