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9/24/2021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 </a:t>
            </a:r>
            <a:r>
              <a:rPr lang="en-US" sz="2600" b="1"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a:t>
            </a:r>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De Sac ~ Walk to Pool!</a:t>
            </a:r>
          </a:p>
        </p:txBody>
      </p:sp>
      <p:sp>
        <p:nvSpPr>
          <p:cNvPr id="4" name="Rectangle 3"/>
          <p:cNvSpPr/>
          <p:nvPr/>
        </p:nvSpPr>
        <p:spPr>
          <a:xfrm>
            <a:off x="207751" y="4444713"/>
            <a:ext cx="7814099" cy="3323987"/>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Welcome to 212 </a:t>
            </a:r>
            <a:r>
              <a:rPr lang="en-US" sz="1500" dirty="0" err="1">
                <a:solidFill>
                  <a:schemeClr val="tx2"/>
                </a:solidFill>
                <a:latin typeface="Arial" panose="020B0604020202020204" pitchFamily="34" charset="0"/>
                <a:cs typeface="Arial" panose="020B0604020202020204" pitchFamily="34" charset="0"/>
              </a:rPr>
              <a:t>Curico</a:t>
            </a:r>
            <a:r>
              <a:rPr lang="en-US" sz="1500" dirty="0">
                <a:solidFill>
                  <a:schemeClr val="tx2"/>
                </a:solidFill>
                <a:latin typeface="Arial" panose="020B0604020202020204" pitchFamily="34" charset="0"/>
                <a:cs typeface="Arial" panose="020B0604020202020204" pitchFamily="34" charset="0"/>
              </a:rPr>
              <a:t> Lane! This home is ready for you to make it your own! Located in the centrally located neighborhood of Plum Creek, this </a:t>
            </a:r>
            <a:r>
              <a:rPr lang="en-US" sz="1500" dirty="0" err="1">
                <a:solidFill>
                  <a:schemeClr val="tx2"/>
                </a:solidFill>
                <a:latin typeface="Arial" panose="020B0604020202020204" pitchFamily="34" charset="0"/>
                <a:cs typeface="Arial" panose="020B0604020202020204" pitchFamily="34" charset="0"/>
              </a:rPr>
              <a:t>cul</a:t>
            </a:r>
            <a:r>
              <a:rPr lang="en-US" sz="1500" dirty="0">
                <a:solidFill>
                  <a:schemeClr val="tx2"/>
                </a:solidFill>
                <a:latin typeface="Arial" panose="020B0604020202020204" pitchFamily="34" charset="0"/>
                <a:cs typeface="Arial" panose="020B0604020202020204" pitchFamily="34" charset="0"/>
              </a:rPr>
              <a:t> de sac home puts you just steps from the neighborhood pool and a short drive to great local schools, shopping and restaurants. Upon entering, you'll immediately notice the gorgeous wood flooring and natural light. To your left is the large dining room. If you do not have a need for a dining room, this space could easily be a home office. Next is the kitchen, which overlooks the eat in area as well as the family room. This is a great open floor plan with the family room offering a gas fireplace and vaulted ceilings. Down the hall is the first floor large master bedroom and bath. The bathroom has a separate tub and shower and a walk in closet. Upstairs, you'll find three large bedrooms with great closet space, a full bath with dual sinks and a FROG that could be a fifth bedroom if needed. Back downstairs, head out to the screened in porch and enjoy the privacy of your large backyard. This home has it all and is a must see! Dorchester District 2 schools service this home and the HOA fees are low. Come make this home yours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41063" y="660671"/>
            <a:ext cx="3861079" cy="25841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212 </a:t>
            </a:r>
            <a:r>
              <a:rPr lang="en-US" sz="2200" b="1" dirty="0" err="1">
                <a:solidFill>
                  <a:schemeClr val="tx2"/>
                </a:solidFill>
                <a:latin typeface="Arial" panose="020B0604020202020204" pitchFamily="34" charset="0"/>
                <a:cs typeface="Arial" panose="020B0604020202020204" pitchFamily="34" charset="0"/>
              </a:rPr>
              <a:t>Curico</a:t>
            </a:r>
            <a:r>
              <a:rPr lang="en-US" sz="2200" b="1" dirty="0">
                <a:solidFill>
                  <a:schemeClr val="tx2"/>
                </a:solidFill>
                <a:latin typeface="Arial" panose="020B0604020202020204" pitchFamily="34" charset="0"/>
                <a:cs typeface="Arial" panose="020B0604020202020204" pitchFamily="34" charset="0"/>
              </a:rPr>
              <a:t> Lane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Plum Creek</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21025931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2½  Baths | 2,850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785196" y="8077471"/>
            <a:ext cx="1216946" cy="811297"/>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57890" y="8071640"/>
            <a:ext cx="1233636" cy="82242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1258" y="3358869"/>
            <a:ext cx="1223992" cy="81599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10685" y="3355386"/>
            <a:ext cx="1216197" cy="822960"/>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836635" y="3355386"/>
            <a:ext cx="1202591" cy="809745"/>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141063" y="3360909"/>
            <a:ext cx="1223992" cy="81191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452575" y="3357710"/>
            <a:ext cx="1233636" cy="818311"/>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773730" y="3356142"/>
            <a:ext cx="1219973" cy="82144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12939" y="8072814"/>
            <a:ext cx="1224795" cy="820612"/>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88043" y="8073692"/>
            <a:ext cx="1231225" cy="816712"/>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2831405" y="8078229"/>
            <a:ext cx="1220777" cy="809782"/>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145853" y="8076998"/>
            <a:ext cx="1218366" cy="81224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573</TotalTime>
  <Words>300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98</cp:revision>
  <dcterms:created xsi:type="dcterms:W3CDTF">2006-08-16T00:00:00Z</dcterms:created>
  <dcterms:modified xsi:type="dcterms:W3CDTF">2021-09-24T13:18:50Z</dcterms:modified>
</cp:coreProperties>
</file>