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109850497"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47284" y="0"/>
            <a:ext cx="7934715" cy="445848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4018" cy="769441"/>
          </a:xfrm>
          <a:prstGeom prst="rect">
            <a:avLst/>
          </a:prstGeom>
        </p:spPr>
        <p:txBody>
          <a:bodyPr wrap="square" lIns="0" tIns="0" rIns="0" bIns="0" anchor="t">
            <a:spAutoFit/>
          </a:bodyPr>
          <a:lstStyle/>
          <a:p>
            <a:pPr algn="ctr"/>
            <a:r>
              <a:rPr lang="en-US" sz="18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The Summerville Open House</a:t>
            </a:r>
            <a:br>
              <a:rPr lang="en-US" sz="18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8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You're Buyers Don't Want To Miss:</a:t>
            </a:r>
          </a:p>
          <a:p>
            <a:pPr algn="ctr"/>
            <a:r>
              <a:rPr lang="en-US" sz="1400" b="1">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Completely Turn Key</a:t>
            </a:r>
            <a:r>
              <a:rPr lang="en-US" sz="1400" b="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 Amazing Location, Even Better Price!</a:t>
            </a:r>
          </a:p>
        </p:txBody>
      </p:sp>
      <p:sp>
        <p:nvSpPr>
          <p:cNvPr id="2" name="Title 1"/>
          <p:cNvSpPr>
            <a:spLocks noGrp="1"/>
          </p:cNvSpPr>
          <p:nvPr>
            <p:ph type="ctrTitle"/>
          </p:nvPr>
        </p:nvSpPr>
        <p:spPr>
          <a:xfrm>
            <a:off x="1828800" y="4203696"/>
            <a:ext cx="5486400" cy="668358"/>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212 Gardenia Street</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Robynwyn</a:t>
            </a: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 Summerville, SC 29483 | MLS# 25022467 | $299,990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84750"/>
            <a:ext cx="7315200" cy="3585094"/>
          </a:xfrm>
        </p:spPr>
        <p:txBody>
          <a:bodyPr anchor="ctr">
            <a:noAutofit/>
          </a:bodyPr>
          <a:lstStyle/>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Step into this turn-key beauty at 212 Gardenia St in the heart of Summerville, SC! This fully remodeled brick ranch is the definition of move-in ready—every detail inside and out has been upgraded. The HVAC was just replaced this year, along with a custom privacy fence. In 2022, the roof, water heater, plumbing, electrical, flooring, windows, paint, kitchen, and both bathrooms were all updated, ensuring peace of mind for years to come. The owner's meticulous care is evident the moment you enter the bright, open living room, which flows seamlessly into the large eat-in kitchen. Featuring new shelving, cabinets, tiled backsplash, and a refrigerator (only 2.5 years old, and conveys), the kitchen is designed to impress. The HUGE bonus room is the showstopper, perfect as a home gym, man cave, dining area, or second living room. Down the hall, you'll find two well-appointed guest bedrooms with a beautifully renovated shared bath. The spacious primary suite is a true retreat, complete with a large walk-in closet and spa-like </a:t>
            </a:r>
            <a:r>
              <a:rPr lang="en-US" sz="10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 suite bath, featuring an updated vanity with white cabinetry, separate toilet area, and a luxurious 5-foot tiled shower.</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The nearly quarter-acre lot is perfectly manicured and fully fenced with a 6-foot privacy fence, ideal for pets, kids, or simply grilling and relaxing in your own private oasis.</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All of this comes with an unbeatable location: just 5 minutes from Historic Downtown Summerville and the thriving Nexton community, just close your eyes and pick where you want to eat and shop! Plus this home is zoned for the highly sought-after DD2 School District. There's nothing this home doesn't offer, pack your bags and move right in! Schedule your private showing today, because 212 Gardenia Street won't last long!</a:t>
            </a:r>
          </a:p>
          <a:p>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3048"/>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435508"/>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219278"/>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7" cstate="print">
            <a:extLst>
              <a:ext uri="{28A0092B-C50C-407E-A947-70E740481C1C}">
                <a14:useLocalDpi xmlns:a14="http://schemas.microsoft.com/office/drawing/2010/main" val="0"/>
              </a:ext>
            </a:extLst>
          </a:blip>
          <a:srcRect t="6001" b="6001"/>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
        <p:nvSpPr>
          <p:cNvPr id="5" name="Rectangle 4">
            <a:extLst>
              <a:ext uri="{FF2B5EF4-FFF2-40B4-BE49-F238E27FC236}">
                <a16:creationId xmlns:a16="http://schemas.microsoft.com/office/drawing/2014/main" id="{165EC31A-C0AF-5742-1E4F-846451A693A5}"/>
              </a:ext>
            </a:extLst>
          </p:cNvPr>
          <p:cNvSpPr/>
          <p:nvPr/>
        </p:nvSpPr>
        <p:spPr>
          <a:xfrm>
            <a:off x="1828800" y="3581400"/>
            <a:ext cx="5476800" cy="553998"/>
          </a:xfrm>
          <a:prstGeom prst="rect">
            <a:avLst/>
          </a:prstGeom>
        </p:spPr>
        <p:txBody>
          <a:bodyPr wrap="square" lIns="0" tIns="0" rIns="0" bIns="0" anchor="t">
            <a:spAutoFit/>
          </a:bodyPr>
          <a:lstStyle/>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OPEN HOUSE </a:t>
            </a:r>
            <a:r>
              <a:rPr lang="en-US" sz="1800" b="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Saturday August 30th</a:t>
            </a:r>
            <a:endPar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from 11AM-2PM...see you there!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441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212 Gardenia Street Robynwyn | Summerville, SC 29483 | MLS# 25022467 | $299,990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2025-08-28T12:40:02Z</dcterms:modified>
</cp:coreProperties>
</file>