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716" y="108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36" y="-2"/>
            <a:ext cx="7772400" cy="5217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14" y="4684434"/>
            <a:ext cx="7772400" cy="5334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2132 Promenade Ct ~ Mt Pleasant ~ MLS# 17023047 ~ $316,000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5718275" y="6667500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2238" y="5392134"/>
            <a:ext cx="4113176" cy="6675057"/>
          </a:xfrm>
        </p:spPr>
        <p:txBody>
          <a:bodyPr anchor="ctr">
            <a:noAutofit/>
          </a:bodyPr>
          <a:lstStyle/>
          <a:p>
            <a:r>
              <a:rPr lang="en-US" sz="16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PRICED BELOW MARKET! 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Park West paradise presents an amazing townhouse that’s spacious and has a great outdoor oasis. Completely repainted and easy to show! The heart of this home is the living room, dining area and granite kitchen with gorgeous hardwood floors, a breakfast bar, SS appliances and a gas range. Wainscoting in the dining area and a beautiful slate siding on the breakfast bar are just a few of the elegant touches in this home.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first level boasts a giant office with French doors which could serve as any other flex space you may need. The owner’s retreat upstairs features a tray ceiling, multiple closets, an </a:t>
            </a:r>
            <a:r>
              <a:rPr lang="en-US" sz="16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full bath with dual vanity and access to a private balcony. The 2nd and 3rd bedrooms are generously sized! 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Enjoy the outdoors on the multi-level deck and hangout area which is perfect for outdoor entertaining!</a:t>
            </a:r>
          </a:p>
        </p:txBody>
      </p:sp>
      <p:sp>
        <p:nvSpPr>
          <p:cNvPr id="5" name="Rectangle 4"/>
          <p:cNvSpPr/>
          <p:nvPr/>
        </p:nvSpPr>
        <p:spPr>
          <a:xfrm>
            <a:off x="-4182" y="-2"/>
            <a:ext cx="77765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>
                <a:ln w="3175">
                  <a:noFill/>
                </a:ln>
                <a:solidFill>
                  <a:schemeClr val="bg1"/>
                </a:solidFill>
                <a:effectLst/>
                <a:latin typeface="Edwardian Script ITC" panose="030303020407070D0804" pitchFamily="66" charset="0"/>
                <a:cs typeface="Times New Roman" panose="02020603050405020304" pitchFamily="18" charset="0"/>
              </a:rPr>
              <a:t>Park West Paradise</a:t>
            </a:r>
            <a:endParaRPr lang="en-US" sz="4800" dirty="0">
              <a:ln w="3175">
                <a:noFill/>
              </a:ln>
              <a:solidFill>
                <a:schemeClr val="bg1"/>
              </a:solidFill>
              <a:effectLst/>
              <a:latin typeface="Edwardian Script ITC" panose="030303020407070D08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382000" y="30670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3771901" y="3510100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14" y="12344400"/>
            <a:ext cx="7772400" cy="4572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Call or email for details: (864) 934-5447 or </a:t>
            </a:r>
            <a:r>
              <a:rPr lang="en-US" sz="1800" u="sng" dirty="0">
                <a:solidFill>
                  <a:schemeClr val="tx1"/>
                </a:solidFill>
                <a:latin typeface="Palatino Linotype" panose="02040502050505030304" pitchFamily="18" charset="0"/>
              </a:rPr>
              <a:t>Missy@MattOneillTeam.com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" y="6782588"/>
            <a:ext cx="1828800" cy="1216152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" y="5392135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" y="10953947"/>
            <a:ext cx="1828800" cy="12161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038600" y="25975"/>
            <a:ext cx="38807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32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8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" y="8173041"/>
            <a:ext cx="1828800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" y="9563494"/>
            <a:ext cx="1828800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5414" y="6782588"/>
            <a:ext cx="1828800" cy="1216152"/>
          </a:xfrm>
          <a:prstGeom prst="rect">
            <a:avLst/>
          </a:prstGeom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5414" y="5392135"/>
            <a:ext cx="1828800" cy="1216152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5414" y="10953947"/>
            <a:ext cx="1828800" cy="1216152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5414" y="8173041"/>
            <a:ext cx="1828800" cy="1216152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5414" y="9563494"/>
            <a:ext cx="1828800" cy="121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188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29</cp:revision>
  <dcterms:created xsi:type="dcterms:W3CDTF">2006-08-16T00:00:00Z</dcterms:created>
  <dcterms:modified xsi:type="dcterms:W3CDTF">2017-08-17T14:12:39Z</dcterms:modified>
</cp:coreProperties>
</file>