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hyperlink" Target="mailto:mj@charlestonpropertybroker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865231"/>
            <a:ext cx="5096825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Corbel Light" panose="020B0303020204020204" pitchFamily="34" charset="0"/>
              </a:rPr>
              <a:t>Broker-in-Charge/Owner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u="sng" dirty="0">
                <a:latin typeface="Corbel Light" panose="020B0303020204020204" pitchFamily="34" charset="0"/>
                <a:hlinkClick r:id="rId2"/>
              </a:rPr>
              <a:t>mj@charlestonpropertybrokers.com</a:t>
            </a:r>
            <a:r>
              <a:rPr lang="en-US" altLang="en-US" sz="1200" u="sng" dirty="0">
                <a:latin typeface="Corbel Light" panose="020B0303020204020204" pitchFamily="34" charset="0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latin typeface="Corbel Light" panose="020B0303020204020204" pitchFamily="34" charset="0"/>
              </a:rPr>
              <a:t>Charleston Property Brokers, LLC | 2182 Edisto Avenue | Charleston, SC  29412</a:t>
            </a:r>
            <a:endParaRPr lang="en-US" altLang="en-US" sz="2400" b="1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6734" y="4940186"/>
            <a:ext cx="7716132" cy="367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Corbel Light" panose="020B0303020204020204" pitchFamily="34" charset="0"/>
              </a:rPr>
              <a:t>On a corner lot deep within the highly sought after Riverland Terrace neighborhood, this freshly renovated duplex includes two units, each with two bedrooms/ two bathrooms. A newly formed horizontal property regime has been created to offer each unit individually as ''condos'' (see MLS #'s: 25022088 &amp; 25022089). Prior to filing the regime, the entire parcel (both units) may be purchased, fee simple. Prior to updates, each unit leased, long-term, unfurnished for $3,000/mo. ($6,000/mo. in total). This property is subject to unincorporated Charleston county jurisdiction, which has implications for permissible short term rental use. Property is currently vacant with updated kitchens, baths, lighting, appliances and finishes; offering turn-key occupancy, income or both. Come and see!</a:t>
            </a:r>
            <a:endParaRPr lang="en-US" altLang="en-US" sz="1900" b="1" dirty="0">
              <a:latin typeface="Corbel Light" panose="020B0303020204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542857"/>
            <a:ext cx="8229600" cy="11430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Montserrat ExtraLight" panose="00000300000000000000" pitchFamily="50" charset="0"/>
              </a:rPr>
              <a:t>2136 Parkway Drive A&amp;B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Montserrat ExtraLight" panose="00000300000000000000" pitchFamily="50" charset="0"/>
              </a:rPr>
              <a:t>Riverland Terrace | Charleston, SC 29412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Montserrat ExtraLight" panose="00000300000000000000" pitchFamily="50" charset="0"/>
              </a:rPr>
              <a:t>MLS# 25022102 | $1,270,000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5E33F6-FA47-347A-F30B-618327FADAFE}"/>
              </a:ext>
            </a:extLst>
          </p:cNvPr>
          <p:cNvGrpSpPr/>
          <p:nvPr/>
        </p:nvGrpSpPr>
        <p:grpSpPr>
          <a:xfrm>
            <a:off x="245057" y="744660"/>
            <a:ext cx="7739935" cy="2543867"/>
            <a:chOff x="245057" y="655645"/>
            <a:chExt cx="7739935" cy="2543867"/>
          </a:xfrm>
        </p:grpSpPr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10055" y="655645"/>
              <a:ext cx="3809491" cy="2539660"/>
            </a:xfrm>
            <a:prstGeom prst="rect">
              <a:avLst/>
            </a:prstGeom>
            <a:noFill/>
            <a:ln w="1270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5057" y="655646"/>
              <a:ext cx="1719072" cy="1146048"/>
            </a:xfrm>
            <a:prstGeom prst="rect">
              <a:avLst/>
            </a:prstGeom>
            <a:noFill/>
            <a:ln w="1270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65920" y="655646"/>
              <a:ext cx="1719072" cy="1146048"/>
            </a:xfrm>
            <a:prstGeom prst="rect">
              <a:avLst/>
            </a:prstGeom>
            <a:noFill/>
            <a:ln w="1270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5057" y="2056512"/>
              <a:ext cx="1714500" cy="1143000"/>
            </a:xfrm>
            <a:prstGeom prst="rect">
              <a:avLst/>
            </a:prstGeom>
            <a:noFill/>
            <a:ln w="1270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68206" y="2056512"/>
              <a:ext cx="1714500" cy="1143000"/>
            </a:xfrm>
            <a:prstGeom prst="rect">
              <a:avLst/>
            </a:prstGeom>
            <a:noFill/>
            <a:ln w="1270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8229600" cy="490329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latin typeface="Montserrat ExtraLight" panose="00000300000000000000" pitchFamily="50" charset="0"/>
              </a:rPr>
              <a:t>Renovated Duplex - Riverland Terrace</a:t>
            </a:r>
            <a:endParaRPr lang="en-US" altLang="en-US" sz="3200" b="1" dirty="0">
              <a:latin typeface="Montserrat ExtraLight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205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 Light</vt:lpstr>
      <vt:lpstr>Montserrat ExtraLight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32</cp:revision>
  <dcterms:created xsi:type="dcterms:W3CDTF">2017-03-02T13:08:22Z</dcterms:created>
  <dcterms:modified xsi:type="dcterms:W3CDTF">2025-09-16T00:10:10Z</dcterms:modified>
</cp:coreProperties>
</file>