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505A9A-A8BB-481F-8855-35422176B6E3}"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19FFB-BACA-4D0A-B855-CCBE4A2C282B}" type="slidenum">
              <a:rPr lang="en-US" smtClean="0"/>
              <a:t>‹#›</a:t>
            </a:fld>
            <a:endParaRPr lang="en-US"/>
          </a:p>
        </p:txBody>
      </p:sp>
    </p:spTree>
    <p:extLst>
      <p:ext uri="{BB962C8B-B14F-4D97-AF65-F5344CB8AC3E}">
        <p14:creationId xmlns:p14="http://schemas.microsoft.com/office/powerpoint/2010/main" val="375135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05A9A-A8BB-481F-8855-35422176B6E3}"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19FFB-BACA-4D0A-B855-CCBE4A2C282B}" type="slidenum">
              <a:rPr lang="en-US" smtClean="0"/>
              <a:t>‹#›</a:t>
            </a:fld>
            <a:endParaRPr lang="en-US"/>
          </a:p>
        </p:txBody>
      </p:sp>
    </p:spTree>
    <p:extLst>
      <p:ext uri="{BB962C8B-B14F-4D97-AF65-F5344CB8AC3E}">
        <p14:creationId xmlns:p14="http://schemas.microsoft.com/office/powerpoint/2010/main" val="2454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05A9A-A8BB-481F-8855-35422176B6E3}"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19FFB-BACA-4D0A-B855-CCBE4A2C282B}" type="slidenum">
              <a:rPr lang="en-US" smtClean="0"/>
              <a:t>‹#›</a:t>
            </a:fld>
            <a:endParaRPr lang="en-US"/>
          </a:p>
        </p:txBody>
      </p:sp>
    </p:spTree>
    <p:extLst>
      <p:ext uri="{BB962C8B-B14F-4D97-AF65-F5344CB8AC3E}">
        <p14:creationId xmlns:p14="http://schemas.microsoft.com/office/powerpoint/2010/main" val="254936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05A9A-A8BB-481F-8855-35422176B6E3}"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19FFB-BACA-4D0A-B855-CCBE4A2C282B}" type="slidenum">
              <a:rPr lang="en-US" smtClean="0"/>
              <a:t>‹#›</a:t>
            </a:fld>
            <a:endParaRPr lang="en-US"/>
          </a:p>
        </p:txBody>
      </p:sp>
    </p:spTree>
    <p:extLst>
      <p:ext uri="{BB962C8B-B14F-4D97-AF65-F5344CB8AC3E}">
        <p14:creationId xmlns:p14="http://schemas.microsoft.com/office/powerpoint/2010/main" val="314584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505A9A-A8BB-481F-8855-35422176B6E3}"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19FFB-BACA-4D0A-B855-CCBE4A2C282B}" type="slidenum">
              <a:rPr lang="en-US" smtClean="0"/>
              <a:t>‹#›</a:t>
            </a:fld>
            <a:endParaRPr lang="en-US"/>
          </a:p>
        </p:txBody>
      </p:sp>
    </p:spTree>
    <p:extLst>
      <p:ext uri="{BB962C8B-B14F-4D97-AF65-F5344CB8AC3E}">
        <p14:creationId xmlns:p14="http://schemas.microsoft.com/office/powerpoint/2010/main" val="41226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505A9A-A8BB-481F-8855-35422176B6E3}"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19FFB-BACA-4D0A-B855-CCBE4A2C282B}" type="slidenum">
              <a:rPr lang="en-US" smtClean="0"/>
              <a:t>‹#›</a:t>
            </a:fld>
            <a:endParaRPr lang="en-US"/>
          </a:p>
        </p:txBody>
      </p:sp>
    </p:spTree>
    <p:extLst>
      <p:ext uri="{BB962C8B-B14F-4D97-AF65-F5344CB8AC3E}">
        <p14:creationId xmlns:p14="http://schemas.microsoft.com/office/powerpoint/2010/main" val="142398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505A9A-A8BB-481F-8855-35422176B6E3}" type="datetimeFigureOut">
              <a:rPr lang="en-US" smtClean="0"/>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F19FFB-BACA-4D0A-B855-CCBE4A2C282B}" type="slidenum">
              <a:rPr lang="en-US" smtClean="0"/>
              <a:t>‹#›</a:t>
            </a:fld>
            <a:endParaRPr lang="en-US"/>
          </a:p>
        </p:txBody>
      </p:sp>
    </p:spTree>
    <p:extLst>
      <p:ext uri="{BB962C8B-B14F-4D97-AF65-F5344CB8AC3E}">
        <p14:creationId xmlns:p14="http://schemas.microsoft.com/office/powerpoint/2010/main" val="418571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505A9A-A8BB-481F-8855-35422176B6E3}" type="datetimeFigureOut">
              <a:rPr lang="en-US" smtClean="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F19FFB-BACA-4D0A-B855-CCBE4A2C282B}" type="slidenum">
              <a:rPr lang="en-US" smtClean="0"/>
              <a:t>‹#›</a:t>
            </a:fld>
            <a:endParaRPr lang="en-US"/>
          </a:p>
        </p:txBody>
      </p:sp>
    </p:spTree>
    <p:extLst>
      <p:ext uri="{BB962C8B-B14F-4D97-AF65-F5344CB8AC3E}">
        <p14:creationId xmlns:p14="http://schemas.microsoft.com/office/powerpoint/2010/main" val="227566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05A9A-A8BB-481F-8855-35422176B6E3}" type="datetimeFigureOut">
              <a:rPr lang="en-US" smtClean="0"/>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F19FFB-BACA-4D0A-B855-CCBE4A2C282B}" type="slidenum">
              <a:rPr lang="en-US" smtClean="0"/>
              <a:t>‹#›</a:t>
            </a:fld>
            <a:endParaRPr lang="en-US"/>
          </a:p>
        </p:txBody>
      </p:sp>
    </p:spTree>
    <p:extLst>
      <p:ext uri="{BB962C8B-B14F-4D97-AF65-F5344CB8AC3E}">
        <p14:creationId xmlns:p14="http://schemas.microsoft.com/office/powerpoint/2010/main" val="242144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05A9A-A8BB-481F-8855-35422176B6E3}"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19FFB-BACA-4D0A-B855-CCBE4A2C282B}" type="slidenum">
              <a:rPr lang="en-US" smtClean="0"/>
              <a:t>‹#›</a:t>
            </a:fld>
            <a:endParaRPr lang="en-US"/>
          </a:p>
        </p:txBody>
      </p:sp>
    </p:spTree>
    <p:extLst>
      <p:ext uri="{BB962C8B-B14F-4D97-AF65-F5344CB8AC3E}">
        <p14:creationId xmlns:p14="http://schemas.microsoft.com/office/powerpoint/2010/main" val="280620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05A9A-A8BB-481F-8855-35422176B6E3}"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19FFB-BACA-4D0A-B855-CCBE4A2C282B}" type="slidenum">
              <a:rPr lang="en-US" smtClean="0"/>
              <a:t>‹#›</a:t>
            </a:fld>
            <a:endParaRPr lang="en-US"/>
          </a:p>
        </p:txBody>
      </p:sp>
    </p:spTree>
    <p:extLst>
      <p:ext uri="{BB962C8B-B14F-4D97-AF65-F5344CB8AC3E}">
        <p14:creationId xmlns:p14="http://schemas.microsoft.com/office/powerpoint/2010/main" val="353722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8505A9A-A8BB-481F-8855-35422176B6E3}" type="datetimeFigureOut">
              <a:rPr lang="en-US" smtClean="0"/>
              <a:t>9/15/2025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F6F19FFB-BACA-4D0A-B855-CCBE4A2C282B}" type="slidenum">
              <a:rPr lang="en-US" smtClean="0"/>
              <a:t>‹#›</a:t>
            </a:fld>
            <a:endParaRPr lang="en-US"/>
          </a:p>
        </p:txBody>
      </p:sp>
    </p:spTree>
    <p:extLst>
      <p:ext uri="{BB962C8B-B14F-4D97-AF65-F5344CB8AC3E}">
        <p14:creationId xmlns:p14="http://schemas.microsoft.com/office/powerpoint/2010/main" val="37483537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hyperlink" Target="mailto:mj@charlestonpropertybrokers.com"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566388" y="8865231"/>
            <a:ext cx="5096825" cy="914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600" b="1" dirty="0">
                <a:latin typeface="Corbel Light" panose="020B0303020204020204" pitchFamily="34" charset="0"/>
              </a:rPr>
              <a:t>Marion Jackson</a:t>
            </a:r>
          </a:p>
          <a:p>
            <a:pPr algn="ctr" defTabSz="914400" eaLnBrk="0" fontAlgn="base" hangingPunct="0">
              <a:spcBef>
                <a:spcPct val="0"/>
              </a:spcBef>
              <a:spcAft>
                <a:spcPct val="0"/>
              </a:spcAft>
            </a:pPr>
            <a:r>
              <a:rPr lang="en-US" altLang="en-US" sz="1300" dirty="0">
                <a:latin typeface="Corbel Light" panose="020B0303020204020204" pitchFamily="34" charset="0"/>
              </a:rPr>
              <a:t>Broker-in-Charge/Owner</a:t>
            </a:r>
          </a:p>
          <a:p>
            <a:pPr algn="ctr" defTabSz="914400" eaLnBrk="0" fontAlgn="base" hangingPunct="0">
              <a:spcBef>
                <a:spcPct val="0"/>
              </a:spcBef>
              <a:spcAft>
                <a:spcPct val="0"/>
              </a:spcAft>
            </a:pPr>
            <a:r>
              <a:rPr lang="en-US" altLang="en-US" sz="1200" dirty="0">
                <a:latin typeface="Corbel Light" panose="020B0303020204020204" pitchFamily="34" charset="0"/>
              </a:rPr>
              <a:t>Mobile - (843) 442-4404</a:t>
            </a:r>
          </a:p>
          <a:p>
            <a:pPr algn="ctr" defTabSz="914400" eaLnBrk="0" fontAlgn="base" hangingPunct="0">
              <a:spcBef>
                <a:spcPct val="0"/>
              </a:spcBef>
              <a:spcAft>
                <a:spcPct val="0"/>
              </a:spcAft>
            </a:pPr>
            <a:r>
              <a:rPr lang="en-US" altLang="en-US" sz="1200" u="sng" dirty="0">
                <a:latin typeface="Corbel Light" panose="020B0303020204020204" pitchFamily="34" charset="0"/>
                <a:hlinkClick r:id="rId2"/>
              </a:rPr>
              <a:t>mj@charlestonpropertybrokers.com</a:t>
            </a:r>
            <a:r>
              <a:rPr lang="en-US" altLang="en-US" sz="1200" u="sng" dirty="0">
                <a:latin typeface="Corbel Light" panose="020B0303020204020204" pitchFamily="34" charset="0"/>
              </a:rPr>
              <a:t> </a:t>
            </a:r>
          </a:p>
        </p:txBody>
      </p:sp>
      <p:sp>
        <p:nvSpPr>
          <p:cNvPr id="6" name="Text Box 5"/>
          <p:cNvSpPr txBox="1">
            <a:spLocks noChangeArrowheads="1"/>
          </p:cNvSpPr>
          <p:nvPr/>
        </p:nvSpPr>
        <p:spPr bwMode="auto">
          <a:xfrm>
            <a:off x="1566388" y="9826910"/>
            <a:ext cx="5096825" cy="2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000" b="1" dirty="0">
                <a:latin typeface="Corbel Light" panose="020B0303020204020204" pitchFamily="34" charset="0"/>
              </a:rPr>
              <a:t>Charleston Property Brokers, LLC | 2182 Edisto Avenue | Charleston, SC  29412</a:t>
            </a:r>
            <a:endParaRPr lang="en-US" altLang="en-US" sz="2400" b="1" dirty="0">
              <a:latin typeface="Corbel Light" panose="020B0303020204020204" pitchFamily="34" charset="0"/>
            </a:endParaRPr>
          </a:p>
        </p:txBody>
      </p:sp>
      <p:sp>
        <p:nvSpPr>
          <p:cNvPr id="7" name="Text Box 6"/>
          <p:cNvSpPr txBox="1">
            <a:spLocks noChangeArrowheads="1"/>
          </p:cNvSpPr>
          <p:nvPr/>
        </p:nvSpPr>
        <p:spPr bwMode="auto">
          <a:xfrm>
            <a:off x="256734" y="4444542"/>
            <a:ext cx="7716132" cy="4255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900" dirty="0">
                <a:latin typeface="Corbel Light" panose="020B0303020204020204" pitchFamily="34" charset="0"/>
              </a:rPr>
              <a:t>This beautifully renovated 2-bedroom, 2-bath condominium is part of an intimate, newly established two-unit property. Situated on a quiet corner lot in the coveted Riverland Terrace neighborhood, each unit enjoys its own street-facing entrance for added privacy. This Parkway Dr.-facing unit features a charming front porch, a rear deck, and a sunroom that overlooks your own private, fenced backyard. Inside, you'll find an updated kitchen with granite countertops, new appliances, and updated fixtures, as well as renovated bathrooms, hardwood floors throughout, and updated lighting, all exuding a Southern cottage aesthetic. A stacked washer/dryer, outdoor storage shed, and thoughtful finishes complete the home. Just minutes from downtown Charleston and Folly Beach, Riverland Terrace is known for its tree-lined streets, beautiful parks, local bars and restaurants, public boat ramp, and the historic Terrace Theater. </a:t>
            </a:r>
          </a:p>
          <a:p>
            <a:pPr algn="ctr" defTabSz="914400" eaLnBrk="0" fontAlgn="base" hangingPunct="0">
              <a:spcBef>
                <a:spcPct val="0"/>
              </a:spcBef>
              <a:spcAft>
                <a:spcPct val="0"/>
              </a:spcAft>
            </a:pPr>
            <a:r>
              <a:rPr lang="en-US" altLang="en-US" sz="1900" b="1" dirty="0">
                <a:latin typeface="Corbel Light" panose="020B0303020204020204" pitchFamily="34" charset="0"/>
              </a:rPr>
              <a:t>Schedule a visit today and see if this is your perfect Lowcountry cottage retreat.</a:t>
            </a:r>
          </a:p>
        </p:txBody>
      </p:sp>
      <p:pic>
        <p:nvPicPr>
          <p:cNvPr id="1031" name="Picture 7" descr="Mar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55" y="8618342"/>
            <a:ext cx="774192" cy="116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8"/>
          <p:cNvSpPr txBox="1">
            <a:spLocks noChangeArrowheads="1"/>
          </p:cNvSpPr>
          <p:nvPr/>
        </p:nvSpPr>
        <p:spPr bwMode="auto">
          <a:xfrm>
            <a:off x="0" y="3364827"/>
            <a:ext cx="8229600" cy="914400"/>
          </a:xfrm>
          <a:prstGeom prst="rect">
            <a:avLst/>
          </a:prstGeom>
          <a:noFill/>
          <a:ln w="57150" cmpd="thinThick"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800" b="1" dirty="0">
                <a:latin typeface="Montserrat ExtraLight" panose="00000300000000000000" pitchFamily="50" charset="0"/>
              </a:rPr>
              <a:t>2136 Parkway Drive</a:t>
            </a:r>
          </a:p>
          <a:p>
            <a:pPr algn="ctr" defTabSz="914400" eaLnBrk="0" fontAlgn="base" hangingPunct="0">
              <a:spcBef>
                <a:spcPct val="0"/>
              </a:spcBef>
              <a:spcAft>
                <a:spcPct val="0"/>
              </a:spcAft>
            </a:pPr>
            <a:r>
              <a:rPr lang="en-US" altLang="en-US" dirty="0">
                <a:latin typeface="Montserrat ExtraLight" panose="00000300000000000000" pitchFamily="50" charset="0"/>
              </a:rPr>
              <a:t>Riverland Terrace | Charleston, SC 29412 | MLS# 25022089 | $635,000</a:t>
            </a:r>
          </a:p>
        </p:txBody>
      </p:sp>
      <p:grpSp>
        <p:nvGrpSpPr>
          <p:cNvPr id="2" name="Group 1">
            <a:extLst>
              <a:ext uri="{FF2B5EF4-FFF2-40B4-BE49-F238E27FC236}">
                <a16:creationId xmlns:a16="http://schemas.microsoft.com/office/drawing/2014/main" id="{EA260AF6-0D92-D5A0-B57E-E5F664614F6B}"/>
              </a:ext>
            </a:extLst>
          </p:cNvPr>
          <p:cNvGrpSpPr/>
          <p:nvPr/>
        </p:nvGrpSpPr>
        <p:grpSpPr>
          <a:xfrm>
            <a:off x="245057" y="655645"/>
            <a:ext cx="7739935" cy="2543867"/>
            <a:chOff x="245057" y="532048"/>
            <a:chExt cx="7739935" cy="2543867"/>
          </a:xfrm>
        </p:grpSpPr>
        <p:pic>
          <p:nvPicPr>
            <p:cNvPr id="2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45057" y="532048"/>
              <a:ext cx="3809491" cy="2539661"/>
            </a:xfrm>
            <a:prstGeom prst="rect">
              <a:avLst/>
            </a:prstGeom>
            <a:noFill/>
            <a:ln w="12700"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8" name="Picture 14"/>
            <p:cNvPicPr preferRelativeResize="0">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4300699" y="532049"/>
              <a:ext cx="1719072" cy="1146048"/>
            </a:xfrm>
            <a:prstGeom prst="rect">
              <a:avLst/>
            </a:prstGeom>
            <a:noFill/>
            <a:ln w="12700"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9" name="Picture 15"/>
            <p:cNvPicPr preferRelativeResize="0">
              <a:picLocks noChangeArrowheads="1"/>
            </p:cNvPicPr>
            <p:nvPr/>
          </p:nvPicPr>
          <p:blipFill>
            <a:blip r:embed="rId6">
              <a:extLst>
                <a:ext uri="{28A0092B-C50C-407E-A947-70E740481C1C}">
                  <a14:useLocalDpi xmlns:a14="http://schemas.microsoft.com/office/drawing/2010/main" val="0"/>
                </a:ext>
              </a:extLst>
            </a:blip>
            <a:srcRect/>
            <a:stretch/>
          </p:blipFill>
          <p:spPr bwMode="auto">
            <a:xfrm>
              <a:off x="6265920" y="532049"/>
              <a:ext cx="1719072" cy="1146048"/>
            </a:xfrm>
            <a:prstGeom prst="rect">
              <a:avLst/>
            </a:prstGeom>
            <a:noFill/>
            <a:ln w="12700"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2" name="Picture 18"/>
            <p:cNvPicPr preferRelativeResize="0">
              <a:picLocks noChangeArrowheads="1"/>
            </p:cNvPicPr>
            <p:nvPr/>
          </p:nvPicPr>
          <p:blipFill>
            <a:blip r:embed="rId7">
              <a:extLst>
                <a:ext uri="{28A0092B-C50C-407E-A947-70E740481C1C}">
                  <a14:useLocalDpi xmlns:a14="http://schemas.microsoft.com/office/drawing/2010/main" val="0"/>
                </a:ext>
              </a:extLst>
            </a:blip>
            <a:srcRect/>
            <a:stretch/>
          </p:blipFill>
          <p:spPr bwMode="auto">
            <a:xfrm>
              <a:off x="4304128" y="1932915"/>
              <a:ext cx="1714500" cy="1143000"/>
            </a:xfrm>
            <a:prstGeom prst="rect">
              <a:avLst/>
            </a:prstGeom>
            <a:noFill/>
            <a:ln w="12700"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p:cNvPicPr preferRelativeResize="0">
              <a:picLocks noChangeArrowheads="1"/>
            </p:cNvPicPr>
            <p:nvPr/>
          </p:nvPicPr>
          <p:blipFill>
            <a:blip r:embed="rId8">
              <a:extLst>
                <a:ext uri="{28A0092B-C50C-407E-A947-70E740481C1C}">
                  <a14:useLocalDpi xmlns:a14="http://schemas.microsoft.com/office/drawing/2010/main" val="0"/>
                </a:ext>
              </a:extLst>
            </a:blip>
            <a:srcRect/>
            <a:stretch/>
          </p:blipFill>
          <p:spPr bwMode="auto">
            <a:xfrm>
              <a:off x="6268206" y="1932915"/>
              <a:ext cx="1714500" cy="1143000"/>
            </a:xfrm>
            <a:prstGeom prst="rect">
              <a:avLst/>
            </a:prstGeom>
            <a:noFill/>
            <a:ln w="12700"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9" name="Text Box 8">
            <a:extLst>
              <a:ext uri="{FF2B5EF4-FFF2-40B4-BE49-F238E27FC236}">
                <a16:creationId xmlns:a16="http://schemas.microsoft.com/office/drawing/2014/main" id="{D56653D7-4925-4759-8AFF-341425EECF73}"/>
              </a:ext>
            </a:extLst>
          </p:cNvPr>
          <p:cNvSpPr txBox="1">
            <a:spLocks noChangeArrowheads="1"/>
          </p:cNvSpPr>
          <p:nvPr/>
        </p:nvSpPr>
        <p:spPr bwMode="auto">
          <a:xfrm>
            <a:off x="0" y="1"/>
            <a:ext cx="8229600" cy="490329"/>
          </a:xfrm>
          <a:prstGeom prst="rect">
            <a:avLst/>
          </a:prstGeom>
          <a:noFill/>
          <a:ln w="57150" cmpd="thinThick"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3200" b="1">
                <a:latin typeface="Montserrat ExtraLight" panose="00000300000000000000" pitchFamily="50" charset="0"/>
              </a:rPr>
              <a:t>Renovated 2/2 in Riverland Terrace</a:t>
            </a:r>
            <a:endParaRPr lang="en-US" altLang="en-US" sz="2800" b="1" i="1" dirty="0">
              <a:effectLst>
                <a:outerShdw blurRad="38100" dist="38100" dir="2700000" algn="tl">
                  <a:srgbClr val="000000">
                    <a:alpha val="43137"/>
                  </a:srgbClr>
                </a:outerShdw>
              </a:effectLst>
              <a:latin typeface="Montserrat ExtraLight" panose="00000300000000000000" pitchFamily="50" charset="0"/>
            </a:endParaRPr>
          </a:p>
        </p:txBody>
      </p:sp>
    </p:spTree>
    <p:extLst>
      <p:ext uri="{BB962C8B-B14F-4D97-AF65-F5344CB8AC3E}">
        <p14:creationId xmlns:p14="http://schemas.microsoft.com/office/powerpoint/2010/main" val="16457680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229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Corbel Light</vt:lpstr>
      <vt:lpstr>Montserrat ExtraLight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31</cp:revision>
  <dcterms:created xsi:type="dcterms:W3CDTF">2017-03-02T13:08:22Z</dcterms:created>
  <dcterms:modified xsi:type="dcterms:W3CDTF">2025-09-16T00:09:25Z</dcterms:modified>
</cp:coreProperties>
</file>