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560" y="-17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2/15/2017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5165" y="516770"/>
            <a:ext cx="4162070" cy="32858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76815" y="5458223"/>
            <a:ext cx="7618771" cy="2563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Fantastic craftsman bungalow only two short blocks from all the restaurants and shops Avondale has to offer! The sweet curb appeal of this home will capture your heart right from the start! Beautifully landscaped, the yard boasts a new irrigation system and lush </a:t>
            </a:r>
            <a:r>
              <a:rPr lang="en-US" altLang="en-US" sz="1200" dirty="0" err="1">
                <a:solidFill>
                  <a:srgbClr val="000000"/>
                </a:solidFill>
                <a:latin typeface="Georgia" panose="02040502050405020303" pitchFamily="18" charset="0"/>
              </a:rPr>
              <a:t>zoysia</a:t>
            </a:r>
            <a:r>
              <a:rPr lang="en-US" altLang="en-US" sz="1200" dirty="0">
                <a:solidFill>
                  <a:srgbClr val="000000"/>
                </a:solidFill>
                <a:latin typeface="Georgia" panose="02040502050405020303" pitchFamily="18" charset="0"/>
              </a:rPr>
              <a:t> sod. This sunny home boasts hardwood floors throughout the entire house. The open downstairs floor plan is great for entertaining. The kitchen was recently updated to include new soft close cabinets, </a:t>
            </a:r>
            <a:r>
              <a:rPr lang="en-US" altLang="en-US" sz="1200" dirty="0" err="1">
                <a:solidFill>
                  <a:srgbClr val="000000"/>
                </a:solidFill>
                <a:latin typeface="Georgia" panose="02040502050405020303" pitchFamily="18" charset="0"/>
              </a:rPr>
              <a:t>cambria</a:t>
            </a:r>
            <a:r>
              <a:rPr lang="en-US" altLang="en-US" sz="1200" dirty="0">
                <a:solidFill>
                  <a:srgbClr val="000000"/>
                </a:solidFill>
                <a:latin typeface="Georgia" panose="02040502050405020303" pitchFamily="18" charset="0"/>
              </a:rPr>
              <a:t> countertops and a custom built island topped with stunning 100yr old reclaimed heart pine with even more storage and seating. A bedroom and full bath complete the main floor. Chic shiplap siding covers the stairwell and hallways. Upstairs are two additional bedrooms, another bathroom and a flex room off the master which would make a great home office or den or could easily be converted into a very nice master bath. With ample outdoor living spaces off the front (full front screed porch) and back of the house (oversized back deck) and a huge shed/man cave there is plenty of room to spread out. Man cave boasts a built in bar and electricity for your </a:t>
            </a:r>
            <a:r>
              <a:rPr lang="en-US" altLang="en-US" sz="1200" dirty="0" err="1">
                <a:solidFill>
                  <a:srgbClr val="000000"/>
                </a:solidFill>
                <a:latin typeface="Georgia" panose="02040502050405020303" pitchFamily="18" charset="0"/>
              </a:rPr>
              <a:t>tv</a:t>
            </a:r>
            <a:r>
              <a:rPr lang="en-US" altLang="en-US" sz="1200" dirty="0">
                <a:solidFill>
                  <a:srgbClr val="000000"/>
                </a:solidFill>
                <a:latin typeface="Georgia" panose="02040502050405020303" pitchFamily="18" charset="0"/>
              </a:rPr>
              <a:t> and frig. Custom built work benches offer great storage and space for those who like to tinker. HVAC new 2013, roof and electrical 2009. New windows in last 5 years. Easy to see!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p:nvPr/>
        </p:nvSpPr>
        <p:spPr>
          <a:xfrm>
            <a:off x="0" y="-26818"/>
            <a:ext cx="7772400" cy="523220"/>
          </a:xfrm>
          <a:prstGeom prst="rect">
            <a:avLst/>
          </a:prstGeom>
        </p:spPr>
        <p:txBody>
          <a:bodyPr wrap="square">
            <a:spAutoFit/>
          </a:bodyPr>
          <a:lstStyle/>
          <a:p>
            <a:pPr algn="ctr"/>
            <a:r>
              <a:rPr lang="en-US" sz="2800" i="1" dirty="0">
                <a:ln w="0">
                  <a:noFill/>
                </a:ln>
                <a:solidFill>
                  <a:srgbClr val="C00000"/>
                </a:solidFill>
                <a:effectLst>
                  <a:outerShdw blurRad="50800" dist="38100" dir="5400000" algn="t" rotWithShape="0">
                    <a:prstClr val="black">
                      <a:alpha val="40000"/>
                    </a:prstClr>
                  </a:outerShdw>
                </a:effectLst>
                <a:latin typeface="Georgia" panose="02040502050405020303" pitchFamily="18" charset="0"/>
              </a:rPr>
              <a:t>Avondale Charmer!</a:t>
            </a:r>
          </a:p>
        </p:txBody>
      </p:sp>
      <p:sp>
        <p:nvSpPr>
          <p:cNvPr id="19" name="Rectangle 18"/>
          <p:cNvSpPr/>
          <p:nvPr/>
        </p:nvSpPr>
        <p:spPr>
          <a:xfrm>
            <a:off x="0" y="3775710"/>
            <a:ext cx="7772400" cy="769441"/>
          </a:xfrm>
          <a:prstGeom prst="rect">
            <a:avLst/>
          </a:prstGeom>
        </p:spPr>
        <p:txBody>
          <a:bodyPr wrap="square">
            <a:spAutoFit/>
          </a:bodyPr>
          <a:lstStyle/>
          <a:p>
            <a:pPr algn="ctr"/>
            <a:r>
              <a:rPr lang="en-US" sz="2400" b="1" dirty="0">
                <a:ln w="0">
                  <a:noFill/>
                </a:ln>
                <a:solidFill>
                  <a:srgbClr val="C00000"/>
                </a:solidFill>
                <a:effectLst>
                  <a:outerShdw blurRad="50800" dist="38100" dir="5400000" algn="t" rotWithShape="0">
                    <a:prstClr val="black">
                      <a:alpha val="40000"/>
                    </a:prstClr>
                  </a:outerShdw>
                </a:effectLst>
                <a:latin typeface="Georgia" panose="02040502050405020303" pitchFamily="18" charset="0"/>
              </a:rPr>
              <a:t>213 Hickory Street</a:t>
            </a:r>
          </a:p>
          <a:p>
            <a:pPr algn="ctr"/>
            <a:r>
              <a:rPr lang="en-US" sz="2000" dirty="0">
                <a:ln w="0">
                  <a:noFill/>
                </a:ln>
                <a:solidFill>
                  <a:srgbClr val="C00000"/>
                </a:solidFill>
                <a:effectLst>
                  <a:outerShdw blurRad="50800" dist="38100" dir="5400000" algn="t" rotWithShape="0">
                    <a:prstClr val="black">
                      <a:alpha val="40000"/>
                    </a:prstClr>
                  </a:outerShdw>
                </a:effectLst>
                <a:latin typeface="Georgia" panose="02040502050405020303" pitchFamily="18" charset="0"/>
              </a:rPr>
              <a:t>Ashley Forest ~ Charleston ~ MLS# 17004012 ~ $465,000</a:t>
            </a: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51131" y="4637827"/>
            <a:ext cx="1097280"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04941" y="4637827"/>
            <a:ext cx="1097280"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4226" y="4637827"/>
            <a:ext cx="1097280"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328036" y="4637827"/>
            <a:ext cx="1097280"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18286" y="4636545"/>
            <a:ext cx="1070363" cy="822960"/>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337561" y="8023276"/>
            <a:ext cx="1097280"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74226" y="8023276"/>
            <a:ext cx="1097280"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9"/>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002400" y="8021994"/>
            <a:ext cx="613791" cy="822960"/>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491369" y="8023276"/>
            <a:ext cx="1097280"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4914466" y="8023276"/>
            <a:ext cx="1097280" cy="820396"/>
          </a:xfrm>
          <a:prstGeom prst="rect">
            <a:avLst/>
          </a:prstGeom>
          <a:noFill/>
          <a:ln w="9525" algn="ctr">
            <a:solidFill>
              <a:srgbClr val="FFFFFF"/>
            </a:solidFill>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537089" y="9137659"/>
            <a:ext cx="1051560"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11"/>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174226"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4072918" y="9030979"/>
            <a:ext cx="2309231"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dirty="0">
                <a:solidFill>
                  <a:srgbClr val="000000"/>
                </a:solidFill>
                <a:latin typeface="Georgia" panose="02040502050405020303" pitchFamily="18" charset="0"/>
              </a:rPr>
              <a:t>Amy </a:t>
            </a:r>
            <a:r>
              <a:rPr lang="en-US" altLang="en-US" sz="1600" dirty="0" err="1">
                <a:solidFill>
                  <a:srgbClr val="000000"/>
                </a:solidFill>
                <a:latin typeface="Georgia" panose="02040502050405020303" pitchFamily="18" charset="0"/>
              </a:rPr>
              <a:t>Zonarich</a:t>
            </a:r>
            <a:endParaRPr kumimoji="0" lang="en-US" altLang="en-US" sz="1600" b="0" i="0"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Realtor</a:t>
            </a:r>
            <a:endParaRPr kumimoji="0" lang="en-US" altLang="en-US" sz="1000" b="0" i="1"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534-3523</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amy@amyzonarich.com</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www.liveandlovecharleston.com</a:t>
            </a:r>
            <a:endParaRPr kumimoji="0" lang="en-US" altLang="en-US" sz="1000" b="0" i="0" u="none" strike="noStrike" cap="none" normalizeH="0" baseline="0" dirty="0">
              <a:ln>
                <a:noFill/>
              </a:ln>
              <a:solidFill>
                <a:schemeClr val="tx1"/>
              </a:solidFill>
              <a:effectLst/>
              <a:latin typeface="Georgia" panose="02040502050405020303" pitchFamily="18" charset="0"/>
            </a:endParaRPr>
          </a:p>
        </p:txBody>
      </p:sp>
      <p:sp>
        <p:nvSpPr>
          <p:cNvPr id="28" name="Text Box 13"/>
          <p:cNvSpPr txBox="1">
            <a:spLocks noChangeArrowheads="1"/>
          </p:cNvSpPr>
          <p:nvPr/>
        </p:nvSpPr>
        <p:spPr bwMode="auto">
          <a:xfrm>
            <a:off x="1220507" y="9030979"/>
            <a:ext cx="235685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Keller Williams Realty</a:t>
            </a:r>
            <a:br>
              <a:rPr lang="en-US" altLang="en-US" sz="1050" dirty="0">
                <a:solidFill>
                  <a:srgbClr val="000000"/>
                </a:solidFill>
                <a:latin typeface="Georgia" panose="02040502050405020303" pitchFamily="18" charset="0"/>
              </a:rPr>
            </a:br>
            <a:r>
              <a:rPr lang="en-US" altLang="en-US" sz="1000" dirty="0">
                <a:solidFill>
                  <a:srgbClr val="000000"/>
                </a:solidFill>
                <a:latin typeface="Georgia" panose="02040502050405020303" pitchFamily="18" charset="0"/>
              </a:rPr>
              <a:t>Charleston West Ashley</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1180 Sam </a:t>
            </a:r>
            <a:r>
              <a:rPr lang="en-US" altLang="en-US" sz="1000" dirty="0" err="1">
                <a:solidFill>
                  <a:srgbClr val="000000"/>
                </a:solidFill>
                <a:latin typeface="Georgia" panose="02040502050405020303" pitchFamily="18" charset="0"/>
              </a:rPr>
              <a:t>Rittenberg</a:t>
            </a:r>
            <a:r>
              <a:rPr lang="en-US" altLang="en-US" sz="1000" dirty="0">
                <a:solidFill>
                  <a:srgbClr val="000000"/>
                </a:solidFill>
                <a:latin typeface="Georgia" panose="02040502050405020303" pitchFamily="18" charset="0"/>
              </a:rPr>
              <a:t> Ste 105</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Charleston, SC 29407</a:t>
            </a:r>
            <a:endParaRPr kumimoji="0" lang="en-US" altLang="en-US" sz="1400" b="0" i="0" u="none" strike="noStrike" cap="none" normalizeH="0" baseline="0" dirty="0">
              <a:ln>
                <a:noFill/>
              </a:ln>
              <a:solidFill>
                <a:schemeClr val="tx1"/>
              </a:solidFill>
              <a:effectLst/>
              <a:latin typeface="Georgia" panose="02040502050405020303" pitchFamily="18" charset="0"/>
            </a:endParaRPr>
          </a:p>
        </p:txBody>
      </p:sp>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TotalTime>
  <Words>277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14</cp:revision>
  <dcterms:created xsi:type="dcterms:W3CDTF">2016-10-21T14:02:21Z</dcterms:created>
  <dcterms:modified xsi:type="dcterms:W3CDTF">2017-02-15T19:26:23Z</dcterms:modified>
</cp:coreProperties>
</file>