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408" autoAdjust="0"/>
    <p:restoredTop sz="94660"/>
  </p:normalViewPr>
  <p:slideViewPr>
    <p:cSldViewPr>
      <p:cViewPr varScale="1">
        <p:scale>
          <a:sx n="76" d="100"/>
          <a:sy n="76" d="100"/>
        </p:scale>
        <p:origin x="3498"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39365" indent="0" algn="ctr">
              <a:buNone/>
              <a:defRPr>
                <a:solidFill>
                  <a:schemeClr val="tx1">
                    <a:tint val="75000"/>
                  </a:schemeClr>
                </a:solidFill>
              </a:defRPr>
            </a:lvl2pPr>
            <a:lvl3pPr marL="1078731" indent="0" algn="ctr">
              <a:buNone/>
              <a:defRPr>
                <a:solidFill>
                  <a:schemeClr val="tx1">
                    <a:tint val="75000"/>
                  </a:schemeClr>
                </a:solidFill>
              </a:defRPr>
            </a:lvl3pPr>
            <a:lvl4pPr marL="1618097" indent="0" algn="ctr">
              <a:buNone/>
              <a:defRPr>
                <a:solidFill>
                  <a:schemeClr val="tx1">
                    <a:tint val="75000"/>
                  </a:schemeClr>
                </a:solidFill>
              </a:defRPr>
            </a:lvl4pPr>
            <a:lvl5pPr marL="2157463" indent="0" algn="ctr">
              <a:buNone/>
              <a:defRPr>
                <a:solidFill>
                  <a:schemeClr val="tx1">
                    <a:tint val="75000"/>
                  </a:schemeClr>
                </a:solidFill>
              </a:defRPr>
            </a:lvl5pPr>
            <a:lvl6pPr marL="2696828" indent="0" algn="ctr">
              <a:buNone/>
              <a:defRPr>
                <a:solidFill>
                  <a:schemeClr val="tx1">
                    <a:tint val="75000"/>
                  </a:schemeClr>
                </a:solidFill>
              </a:defRPr>
            </a:lvl6pPr>
            <a:lvl7pPr marL="3236194" indent="0" algn="ctr">
              <a:buNone/>
              <a:defRPr>
                <a:solidFill>
                  <a:schemeClr val="tx1">
                    <a:tint val="75000"/>
                  </a:schemeClr>
                </a:solidFill>
              </a:defRPr>
            </a:lvl7pPr>
            <a:lvl8pPr marL="3775560" indent="0" algn="ctr">
              <a:buNone/>
              <a:defRPr>
                <a:solidFill>
                  <a:schemeClr val="tx1">
                    <a:tint val="75000"/>
                  </a:schemeClr>
                </a:solidFill>
              </a:defRPr>
            </a:lvl8pPr>
            <a:lvl9pPr marL="431492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765"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329">
                <a:solidFill>
                  <a:schemeClr val="tx1">
                    <a:tint val="75000"/>
                  </a:schemeClr>
                </a:solidFill>
              </a:defRPr>
            </a:lvl1pPr>
            <a:lvl2pPr marL="539365" indent="0">
              <a:buNone/>
              <a:defRPr sz="2118">
                <a:solidFill>
                  <a:schemeClr val="tx1">
                    <a:tint val="75000"/>
                  </a:schemeClr>
                </a:solidFill>
              </a:defRPr>
            </a:lvl2pPr>
            <a:lvl3pPr marL="1078731" indent="0">
              <a:buNone/>
              <a:defRPr sz="1906">
                <a:solidFill>
                  <a:schemeClr val="tx1">
                    <a:tint val="75000"/>
                  </a:schemeClr>
                </a:solidFill>
              </a:defRPr>
            </a:lvl3pPr>
            <a:lvl4pPr marL="1618097" indent="0">
              <a:buNone/>
              <a:defRPr sz="1694">
                <a:solidFill>
                  <a:schemeClr val="tx1">
                    <a:tint val="75000"/>
                  </a:schemeClr>
                </a:solidFill>
              </a:defRPr>
            </a:lvl4pPr>
            <a:lvl5pPr marL="2157463" indent="0">
              <a:buNone/>
              <a:defRPr sz="1694">
                <a:solidFill>
                  <a:schemeClr val="tx1">
                    <a:tint val="75000"/>
                  </a:schemeClr>
                </a:solidFill>
              </a:defRPr>
            </a:lvl5pPr>
            <a:lvl6pPr marL="2696828" indent="0">
              <a:buNone/>
              <a:defRPr sz="1694">
                <a:solidFill>
                  <a:schemeClr val="tx1">
                    <a:tint val="75000"/>
                  </a:schemeClr>
                </a:solidFill>
              </a:defRPr>
            </a:lvl6pPr>
            <a:lvl7pPr marL="3236194" indent="0">
              <a:buNone/>
              <a:defRPr sz="1694">
                <a:solidFill>
                  <a:schemeClr val="tx1">
                    <a:tint val="75000"/>
                  </a:schemeClr>
                </a:solidFill>
              </a:defRPr>
            </a:lvl7pPr>
            <a:lvl8pPr marL="3775560" indent="0">
              <a:buNone/>
              <a:defRPr sz="1694">
                <a:solidFill>
                  <a:schemeClr val="tx1">
                    <a:tint val="75000"/>
                  </a:schemeClr>
                </a:solidFill>
              </a:defRPr>
            </a:lvl8pPr>
            <a:lvl9pPr marL="4314926" indent="0">
              <a:buNone/>
              <a:defRPr sz="169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282"/>
            </a:lvl1pPr>
            <a:lvl2pPr>
              <a:defRPr sz="2859"/>
            </a:lvl2pPr>
            <a:lvl3pPr>
              <a:defRPr sz="2329"/>
            </a:lvl3pPr>
            <a:lvl4pPr>
              <a:defRPr sz="2118"/>
            </a:lvl4pPr>
            <a:lvl5pPr>
              <a:defRPr sz="2118"/>
            </a:lvl5pPr>
            <a:lvl6pPr>
              <a:defRPr sz="2118"/>
            </a:lvl6pPr>
            <a:lvl7pPr>
              <a:defRPr sz="2118"/>
            </a:lvl7pPr>
            <a:lvl8pPr>
              <a:defRPr sz="2118"/>
            </a:lvl8pPr>
            <a:lvl9pPr>
              <a:defRPr sz="21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282"/>
            </a:lvl1pPr>
            <a:lvl2pPr>
              <a:defRPr sz="2859"/>
            </a:lvl2pPr>
            <a:lvl3pPr>
              <a:defRPr sz="2329"/>
            </a:lvl3pPr>
            <a:lvl4pPr>
              <a:defRPr sz="2118"/>
            </a:lvl4pPr>
            <a:lvl5pPr>
              <a:defRPr sz="2118"/>
            </a:lvl5pPr>
            <a:lvl6pPr>
              <a:defRPr sz="2118"/>
            </a:lvl6pPr>
            <a:lvl7pPr>
              <a:defRPr sz="2118"/>
            </a:lvl7pPr>
            <a:lvl8pPr>
              <a:defRPr sz="2118"/>
            </a:lvl8pPr>
            <a:lvl9pPr>
              <a:defRPr sz="21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859" b="1"/>
            </a:lvl1pPr>
            <a:lvl2pPr marL="539365" indent="0">
              <a:buNone/>
              <a:defRPr sz="2329" b="1"/>
            </a:lvl2pPr>
            <a:lvl3pPr marL="1078731" indent="0">
              <a:buNone/>
              <a:defRPr sz="2118" b="1"/>
            </a:lvl3pPr>
            <a:lvl4pPr marL="1618097" indent="0">
              <a:buNone/>
              <a:defRPr sz="1906" b="1"/>
            </a:lvl4pPr>
            <a:lvl5pPr marL="2157463" indent="0">
              <a:buNone/>
              <a:defRPr sz="1906" b="1"/>
            </a:lvl5pPr>
            <a:lvl6pPr marL="2696828" indent="0">
              <a:buNone/>
              <a:defRPr sz="1906" b="1"/>
            </a:lvl6pPr>
            <a:lvl7pPr marL="3236194" indent="0">
              <a:buNone/>
              <a:defRPr sz="1906" b="1"/>
            </a:lvl7pPr>
            <a:lvl8pPr marL="3775560" indent="0">
              <a:buNone/>
              <a:defRPr sz="1906" b="1"/>
            </a:lvl8pPr>
            <a:lvl9pPr marL="4314926" indent="0">
              <a:buNone/>
              <a:defRPr sz="1906"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859"/>
            </a:lvl1pPr>
            <a:lvl2pPr>
              <a:defRPr sz="2329"/>
            </a:lvl2pPr>
            <a:lvl3pPr>
              <a:defRPr sz="2118"/>
            </a:lvl3pPr>
            <a:lvl4pPr>
              <a:defRPr sz="1906"/>
            </a:lvl4pPr>
            <a:lvl5pPr>
              <a:defRPr sz="1906"/>
            </a:lvl5pPr>
            <a:lvl6pPr>
              <a:defRPr sz="1906"/>
            </a:lvl6pPr>
            <a:lvl7pPr>
              <a:defRPr sz="1906"/>
            </a:lvl7pPr>
            <a:lvl8pPr>
              <a:defRPr sz="1906"/>
            </a:lvl8pPr>
            <a:lvl9pPr>
              <a:defRPr sz="190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859" b="1"/>
            </a:lvl1pPr>
            <a:lvl2pPr marL="539365" indent="0">
              <a:buNone/>
              <a:defRPr sz="2329" b="1"/>
            </a:lvl2pPr>
            <a:lvl3pPr marL="1078731" indent="0">
              <a:buNone/>
              <a:defRPr sz="2118" b="1"/>
            </a:lvl3pPr>
            <a:lvl4pPr marL="1618097" indent="0">
              <a:buNone/>
              <a:defRPr sz="1906" b="1"/>
            </a:lvl4pPr>
            <a:lvl5pPr marL="2157463" indent="0">
              <a:buNone/>
              <a:defRPr sz="1906" b="1"/>
            </a:lvl5pPr>
            <a:lvl6pPr marL="2696828" indent="0">
              <a:buNone/>
              <a:defRPr sz="1906" b="1"/>
            </a:lvl6pPr>
            <a:lvl7pPr marL="3236194" indent="0">
              <a:buNone/>
              <a:defRPr sz="1906" b="1"/>
            </a:lvl7pPr>
            <a:lvl8pPr marL="3775560" indent="0">
              <a:buNone/>
              <a:defRPr sz="1906" b="1"/>
            </a:lvl8pPr>
            <a:lvl9pPr marL="4314926" indent="0">
              <a:buNone/>
              <a:defRPr sz="1906"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859"/>
            </a:lvl1pPr>
            <a:lvl2pPr>
              <a:defRPr sz="2329"/>
            </a:lvl2pPr>
            <a:lvl3pPr>
              <a:defRPr sz="2118"/>
            </a:lvl3pPr>
            <a:lvl4pPr>
              <a:defRPr sz="1906"/>
            </a:lvl4pPr>
            <a:lvl5pPr>
              <a:defRPr sz="1906"/>
            </a:lvl5pPr>
            <a:lvl6pPr>
              <a:defRPr sz="1906"/>
            </a:lvl6pPr>
            <a:lvl7pPr>
              <a:defRPr sz="1906"/>
            </a:lvl7pPr>
            <a:lvl8pPr>
              <a:defRPr sz="1906"/>
            </a:lvl8pPr>
            <a:lvl9pPr>
              <a:defRPr sz="190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329"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812"/>
            </a:lvl1pPr>
            <a:lvl2pPr>
              <a:defRPr sz="3282"/>
            </a:lvl2pPr>
            <a:lvl3pPr>
              <a:defRPr sz="2859"/>
            </a:lvl3pPr>
            <a:lvl4pPr>
              <a:defRPr sz="2329"/>
            </a:lvl4pPr>
            <a:lvl5pPr>
              <a:defRPr sz="2329"/>
            </a:lvl5pPr>
            <a:lvl6pPr>
              <a:defRPr sz="2329"/>
            </a:lvl6pPr>
            <a:lvl7pPr>
              <a:defRPr sz="2329"/>
            </a:lvl7pPr>
            <a:lvl8pPr>
              <a:defRPr sz="2329"/>
            </a:lvl8pPr>
            <a:lvl9pPr>
              <a:defRPr sz="23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94"/>
            </a:lvl1pPr>
            <a:lvl2pPr marL="539365" indent="0">
              <a:buNone/>
              <a:defRPr sz="1376"/>
            </a:lvl2pPr>
            <a:lvl3pPr marL="1078731" indent="0">
              <a:buNone/>
              <a:defRPr sz="1165"/>
            </a:lvl3pPr>
            <a:lvl4pPr marL="1618097" indent="0">
              <a:buNone/>
              <a:defRPr sz="1059"/>
            </a:lvl4pPr>
            <a:lvl5pPr marL="2157463" indent="0">
              <a:buNone/>
              <a:defRPr sz="1059"/>
            </a:lvl5pPr>
            <a:lvl6pPr marL="2696828" indent="0">
              <a:buNone/>
              <a:defRPr sz="1059"/>
            </a:lvl6pPr>
            <a:lvl7pPr marL="3236194" indent="0">
              <a:buNone/>
              <a:defRPr sz="1059"/>
            </a:lvl7pPr>
            <a:lvl8pPr marL="3775560" indent="0">
              <a:buNone/>
              <a:defRPr sz="1059"/>
            </a:lvl8pPr>
            <a:lvl9pPr marL="4314926" indent="0">
              <a:buNone/>
              <a:defRPr sz="105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329"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812"/>
            </a:lvl1pPr>
            <a:lvl2pPr marL="539365" indent="0">
              <a:buNone/>
              <a:defRPr sz="3282"/>
            </a:lvl2pPr>
            <a:lvl3pPr marL="1078731" indent="0">
              <a:buNone/>
              <a:defRPr sz="2859"/>
            </a:lvl3pPr>
            <a:lvl4pPr marL="1618097" indent="0">
              <a:buNone/>
              <a:defRPr sz="2329"/>
            </a:lvl4pPr>
            <a:lvl5pPr marL="2157463" indent="0">
              <a:buNone/>
              <a:defRPr sz="2329"/>
            </a:lvl5pPr>
            <a:lvl6pPr marL="2696828" indent="0">
              <a:buNone/>
              <a:defRPr sz="2329"/>
            </a:lvl6pPr>
            <a:lvl7pPr marL="3236194" indent="0">
              <a:buNone/>
              <a:defRPr sz="2329"/>
            </a:lvl7pPr>
            <a:lvl8pPr marL="3775560" indent="0">
              <a:buNone/>
              <a:defRPr sz="2329"/>
            </a:lvl8pPr>
            <a:lvl9pPr marL="4314926" indent="0">
              <a:buNone/>
              <a:defRPr sz="2329"/>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94"/>
            </a:lvl1pPr>
            <a:lvl2pPr marL="539365" indent="0">
              <a:buNone/>
              <a:defRPr sz="1376"/>
            </a:lvl2pPr>
            <a:lvl3pPr marL="1078731" indent="0">
              <a:buNone/>
              <a:defRPr sz="1165"/>
            </a:lvl3pPr>
            <a:lvl4pPr marL="1618097" indent="0">
              <a:buNone/>
              <a:defRPr sz="1059"/>
            </a:lvl4pPr>
            <a:lvl5pPr marL="2157463" indent="0">
              <a:buNone/>
              <a:defRPr sz="1059"/>
            </a:lvl5pPr>
            <a:lvl6pPr marL="2696828" indent="0">
              <a:buNone/>
              <a:defRPr sz="1059"/>
            </a:lvl6pPr>
            <a:lvl7pPr marL="3236194" indent="0">
              <a:buNone/>
              <a:defRPr sz="1059"/>
            </a:lvl7pPr>
            <a:lvl8pPr marL="3775560" indent="0">
              <a:buNone/>
              <a:defRPr sz="1059"/>
            </a:lvl8pPr>
            <a:lvl9pPr marL="4314926" indent="0">
              <a:buNone/>
              <a:defRPr sz="105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76">
                <a:solidFill>
                  <a:schemeClr val="tx1">
                    <a:tint val="75000"/>
                  </a:schemeClr>
                </a:solidFill>
              </a:defRPr>
            </a:lvl1pPr>
          </a:lstStyle>
          <a:p>
            <a:fld id="{1D8BD707-D9CF-40AE-B4C6-C98DA3205C09}" type="datetimeFigureOut">
              <a:rPr lang="en-US" smtClean="0"/>
              <a:pPr/>
              <a:t>6/18/2025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7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76">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78731" rtl="0" eaLnBrk="1" latinLnBrk="0" hangingPunct="1">
        <a:spcBef>
          <a:spcPct val="0"/>
        </a:spcBef>
        <a:buNone/>
        <a:defRPr sz="5188" kern="1200">
          <a:solidFill>
            <a:schemeClr val="tx1"/>
          </a:solidFill>
          <a:latin typeface="+mj-lt"/>
          <a:ea typeface="+mj-ea"/>
          <a:cs typeface="+mj-cs"/>
        </a:defRPr>
      </a:lvl1pPr>
    </p:titleStyle>
    <p:bodyStyle>
      <a:lvl1pPr marL="404524" indent="-404524" algn="l" defTabSz="1078731" rtl="0" eaLnBrk="1" latinLnBrk="0" hangingPunct="1">
        <a:spcBef>
          <a:spcPct val="20000"/>
        </a:spcBef>
        <a:buFont typeface="Arial" pitchFamily="34" charset="0"/>
        <a:buChar char="•"/>
        <a:defRPr sz="3812" kern="1200">
          <a:solidFill>
            <a:schemeClr val="tx1"/>
          </a:solidFill>
          <a:latin typeface="+mn-lt"/>
          <a:ea typeface="+mn-ea"/>
          <a:cs typeface="+mn-cs"/>
        </a:defRPr>
      </a:lvl1pPr>
      <a:lvl2pPr marL="876469" indent="-337104" algn="l" defTabSz="1078731" rtl="0" eaLnBrk="1" latinLnBrk="0" hangingPunct="1">
        <a:spcBef>
          <a:spcPct val="20000"/>
        </a:spcBef>
        <a:buFont typeface="Arial" pitchFamily="34" charset="0"/>
        <a:buChar char="–"/>
        <a:defRPr sz="3282" kern="1200">
          <a:solidFill>
            <a:schemeClr val="tx1"/>
          </a:solidFill>
          <a:latin typeface="+mn-lt"/>
          <a:ea typeface="+mn-ea"/>
          <a:cs typeface="+mn-cs"/>
        </a:defRPr>
      </a:lvl2pPr>
      <a:lvl3pPr marL="1348415" indent="-269683" algn="l" defTabSz="1078731" rtl="0" eaLnBrk="1" latinLnBrk="0" hangingPunct="1">
        <a:spcBef>
          <a:spcPct val="20000"/>
        </a:spcBef>
        <a:buFont typeface="Arial" pitchFamily="34" charset="0"/>
        <a:buChar char="•"/>
        <a:defRPr sz="2859" kern="1200">
          <a:solidFill>
            <a:schemeClr val="tx1"/>
          </a:solidFill>
          <a:latin typeface="+mn-lt"/>
          <a:ea typeface="+mn-ea"/>
          <a:cs typeface="+mn-cs"/>
        </a:defRPr>
      </a:lvl3pPr>
      <a:lvl4pPr marL="1887780" indent="-269683" algn="l" defTabSz="1078731" rtl="0" eaLnBrk="1" latinLnBrk="0" hangingPunct="1">
        <a:spcBef>
          <a:spcPct val="20000"/>
        </a:spcBef>
        <a:buFont typeface="Arial" pitchFamily="34" charset="0"/>
        <a:buChar char="–"/>
        <a:defRPr sz="2329" kern="1200">
          <a:solidFill>
            <a:schemeClr val="tx1"/>
          </a:solidFill>
          <a:latin typeface="+mn-lt"/>
          <a:ea typeface="+mn-ea"/>
          <a:cs typeface="+mn-cs"/>
        </a:defRPr>
      </a:lvl4pPr>
      <a:lvl5pPr marL="2427145" indent="-269683" algn="l" defTabSz="1078731" rtl="0" eaLnBrk="1" latinLnBrk="0" hangingPunct="1">
        <a:spcBef>
          <a:spcPct val="20000"/>
        </a:spcBef>
        <a:buFont typeface="Arial" pitchFamily="34" charset="0"/>
        <a:buChar char="»"/>
        <a:defRPr sz="2329" kern="1200">
          <a:solidFill>
            <a:schemeClr val="tx1"/>
          </a:solidFill>
          <a:latin typeface="+mn-lt"/>
          <a:ea typeface="+mn-ea"/>
          <a:cs typeface="+mn-cs"/>
        </a:defRPr>
      </a:lvl5pPr>
      <a:lvl6pPr marL="2966511" indent="-269683" algn="l" defTabSz="1078731" rtl="0" eaLnBrk="1" latinLnBrk="0" hangingPunct="1">
        <a:spcBef>
          <a:spcPct val="20000"/>
        </a:spcBef>
        <a:buFont typeface="Arial" pitchFamily="34" charset="0"/>
        <a:buChar char="•"/>
        <a:defRPr sz="2329" kern="1200">
          <a:solidFill>
            <a:schemeClr val="tx1"/>
          </a:solidFill>
          <a:latin typeface="+mn-lt"/>
          <a:ea typeface="+mn-ea"/>
          <a:cs typeface="+mn-cs"/>
        </a:defRPr>
      </a:lvl6pPr>
      <a:lvl7pPr marL="3505877" indent="-269683" algn="l" defTabSz="1078731" rtl="0" eaLnBrk="1" latinLnBrk="0" hangingPunct="1">
        <a:spcBef>
          <a:spcPct val="20000"/>
        </a:spcBef>
        <a:buFont typeface="Arial" pitchFamily="34" charset="0"/>
        <a:buChar char="•"/>
        <a:defRPr sz="2329" kern="1200">
          <a:solidFill>
            <a:schemeClr val="tx1"/>
          </a:solidFill>
          <a:latin typeface="+mn-lt"/>
          <a:ea typeface="+mn-ea"/>
          <a:cs typeface="+mn-cs"/>
        </a:defRPr>
      </a:lvl7pPr>
      <a:lvl8pPr marL="4045243" indent="-269683" algn="l" defTabSz="1078731" rtl="0" eaLnBrk="1" latinLnBrk="0" hangingPunct="1">
        <a:spcBef>
          <a:spcPct val="20000"/>
        </a:spcBef>
        <a:buFont typeface="Arial" pitchFamily="34" charset="0"/>
        <a:buChar char="•"/>
        <a:defRPr sz="2329" kern="1200">
          <a:solidFill>
            <a:schemeClr val="tx1"/>
          </a:solidFill>
          <a:latin typeface="+mn-lt"/>
          <a:ea typeface="+mn-ea"/>
          <a:cs typeface="+mn-cs"/>
        </a:defRPr>
      </a:lvl8pPr>
      <a:lvl9pPr marL="4584608" indent="-269683" algn="l" defTabSz="1078731" rtl="0" eaLnBrk="1" latinLnBrk="0" hangingPunct="1">
        <a:spcBef>
          <a:spcPct val="20000"/>
        </a:spcBef>
        <a:buFont typeface="Arial" pitchFamily="34" charset="0"/>
        <a:buChar char="•"/>
        <a:defRPr sz="2329" kern="1200">
          <a:solidFill>
            <a:schemeClr val="tx1"/>
          </a:solidFill>
          <a:latin typeface="+mn-lt"/>
          <a:ea typeface="+mn-ea"/>
          <a:cs typeface="+mn-cs"/>
        </a:defRPr>
      </a:lvl9pPr>
    </p:bodyStyle>
    <p:otherStyle>
      <a:defPPr>
        <a:defRPr lang="en-US"/>
      </a:defPPr>
      <a:lvl1pPr marL="0" algn="l" defTabSz="1078731" rtl="0" eaLnBrk="1" latinLnBrk="0" hangingPunct="1">
        <a:defRPr sz="2118" kern="1200">
          <a:solidFill>
            <a:schemeClr val="tx1"/>
          </a:solidFill>
          <a:latin typeface="+mn-lt"/>
          <a:ea typeface="+mn-ea"/>
          <a:cs typeface="+mn-cs"/>
        </a:defRPr>
      </a:lvl1pPr>
      <a:lvl2pPr marL="539365" algn="l" defTabSz="1078731" rtl="0" eaLnBrk="1" latinLnBrk="0" hangingPunct="1">
        <a:defRPr sz="2118" kern="1200">
          <a:solidFill>
            <a:schemeClr val="tx1"/>
          </a:solidFill>
          <a:latin typeface="+mn-lt"/>
          <a:ea typeface="+mn-ea"/>
          <a:cs typeface="+mn-cs"/>
        </a:defRPr>
      </a:lvl2pPr>
      <a:lvl3pPr marL="1078731" algn="l" defTabSz="1078731" rtl="0" eaLnBrk="1" latinLnBrk="0" hangingPunct="1">
        <a:defRPr sz="2118" kern="1200">
          <a:solidFill>
            <a:schemeClr val="tx1"/>
          </a:solidFill>
          <a:latin typeface="+mn-lt"/>
          <a:ea typeface="+mn-ea"/>
          <a:cs typeface="+mn-cs"/>
        </a:defRPr>
      </a:lvl3pPr>
      <a:lvl4pPr marL="1618097" algn="l" defTabSz="1078731" rtl="0" eaLnBrk="1" latinLnBrk="0" hangingPunct="1">
        <a:defRPr sz="2118" kern="1200">
          <a:solidFill>
            <a:schemeClr val="tx1"/>
          </a:solidFill>
          <a:latin typeface="+mn-lt"/>
          <a:ea typeface="+mn-ea"/>
          <a:cs typeface="+mn-cs"/>
        </a:defRPr>
      </a:lvl4pPr>
      <a:lvl5pPr marL="2157463" algn="l" defTabSz="1078731" rtl="0" eaLnBrk="1" latinLnBrk="0" hangingPunct="1">
        <a:defRPr sz="2118" kern="1200">
          <a:solidFill>
            <a:schemeClr val="tx1"/>
          </a:solidFill>
          <a:latin typeface="+mn-lt"/>
          <a:ea typeface="+mn-ea"/>
          <a:cs typeface="+mn-cs"/>
        </a:defRPr>
      </a:lvl5pPr>
      <a:lvl6pPr marL="2696828" algn="l" defTabSz="1078731" rtl="0" eaLnBrk="1" latinLnBrk="0" hangingPunct="1">
        <a:defRPr sz="2118" kern="1200">
          <a:solidFill>
            <a:schemeClr val="tx1"/>
          </a:solidFill>
          <a:latin typeface="+mn-lt"/>
          <a:ea typeface="+mn-ea"/>
          <a:cs typeface="+mn-cs"/>
        </a:defRPr>
      </a:lvl6pPr>
      <a:lvl7pPr marL="3236194" algn="l" defTabSz="1078731" rtl="0" eaLnBrk="1" latinLnBrk="0" hangingPunct="1">
        <a:defRPr sz="2118" kern="1200">
          <a:solidFill>
            <a:schemeClr val="tx1"/>
          </a:solidFill>
          <a:latin typeface="+mn-lt"/>
          <a:ea typeface="+mn-ea"/>
          <a:cs typeface="+mn-cs"/>
        </a:defRPr>
      </a:lvl7pPr>
      <a:lvl8pPr marL="3775560" algn="l" defTabSz="1078731" rtl="0" eaLnBrk="1" latinLnBrk="0" hangingPunct="1">
        <a:defRPr sz="2118" kern="1200">
          <a:solidFill>
            <a:schemeClr val="tx1"/>
          </a:solidFill>
          <a:latin typeface="+mn-lt"/>
          <a:ea typeface="+mn-ea"/>
          <a:cs typeface="+mn-cs"/>
        </a:defRPr>
      </a:lvl8pPr>
      <a:lvl9pPr marL="4314926" algn="l" defTabSz="1078731" rtl="0" eaLnBrk="1" latinLnBrk="0" hangingPunct="1">
        <a:defRPr sz="21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t="4805" b="4805"/>
          <a:stretch/>
        </p:blipFill>
        <p:spPr>
          <a:xfrm>
            <a:off x="1" y="1"/>
            <a:ext cx="8229598" cy="4959206"/>
          </a:xfrm>
          <a:prstGeom prst="rect">
            <a:avLst/>
          </a:prstGeom>
        </p:spPr>
      </p:pic>
      <p:sp>
        <p:nvSpPr>
          <p:cNvPr id="5" name="Rectangle 4"/>
          <p:cNvSpPr/>
          <p:nvPr/>
        </p:nvSpPr>
        <p:spPr>
          <a:xfrm>
            <a:off x="1011018" y="53523"/>
            <a:ext cx="3103781" cy="860877"/>
          </a:xfrm>
          <a:prstGeom prst="rect">
            <a:avLst/>
          </a:prstGeom>
        </p:spPr>
        <p:txBody>
          <a:bodyPr wrap="square" anchor="ctr">
            <a:spAutoFit/>
          </a:bodyPr>
          <a:lstStyle/>
          <a:p>
            <a:r>
              <a:rPr lang="en-US" sz="1694"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Joe </a:t>
            </a:r>
            <a:r>
              <a:rPr lang="en-US" sz="1694"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rPr>
              <a:t>Stalvey</a:t>
            </a:r>
            <a:endParaRPr lang="en-US" sz="1694"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endPar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843-460-2850</a:t>
            </a:r>
          </a:p>
          <a:p>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josephstalvey@gmail.com</a:t>
            </a:r>
          </a:p>
        </p:txBody>
      </p:sp>
      <p:sp>
        <p:nvSpPr>
          <p:cNvPr id="2" name="Rectangle 1"/>
          <p:cNvSpPr/>
          <p:nvPr/>
        </p:nvSpPr>
        <p:spPr>
          <a:xfrm>
            <a:off x="1" y="3991019"/>
            <a:ext cx="8229601" cy="96818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18"/>
          </a:p>
        </p:txBody>
      </p:sp>
      <p:sp>
        <p:nvSpPr>
          <p:cNvPr id="3" name="Subtitle 2"/>
          <p:cNvSpPr>
            <a:spLocks noGrp="1"/>
          </p:cNvSpPr>
          <p:nvPr>
            <p:ph type="subTitle" idx="1"/>
          </p:nvPr>
        </p:nvSpPr>
        <p:spPr>
          <a:xfrm>
            <a:off x="0" y="6072489"/>
            <a:ext cx="8229600" cy="2582172"/>
          </a:xfrm>
        </p:spPr>
        <p:txBody>
          <a:bodyPr anchor="ctr">
            <a:noAutofit/>
          </a:bodyPr>
          <a:lstStyle/>
          <a:p>
            <a:r>
              <a:rPr lang="en-US" sz="1600" dirty="0">
                <a:latin typeface="Century Gothic" panose="020B0502020202020204" pitchFamily="34" charset="0"/>
              </a:rPr>
              <a:t>Welcome to this lovely 2-bedroom, 2-bath home, the best of ''Walk-In'' type homes (no steps). Nestled in the subdivision of Green Springs Patio Homes in Island Green, this nearly 1200 square foot home offers a world of potential for those looking for a retreat or a first-time homebuyer. With its newer roof and HVAC system, and a new water heater, these main concerns are complete. The home is accompanied by a detached two car garage. Close enough for all that Myrtle Beach has to offer, yet far enough away that when you're home you can relax and be HOME. Make your appointment now to see this great home. All information deemed to be correct. Please verify all information that is deemed important to Buyer. Home being sold ''As-Is''</a:t>
            </a:r>
          </a:p>
        </p:txBody>
      </p:sp>
      <p:sp>
        <p:nvSpPr>
          <p:cNvPr id="6" name="Rectangle 5"/>
          <p:cNvSpPr/>
          <p:nvPr/>
        </p:nvSpPr>
        <p:spPr>
          <a:xfrm>
            <a:off x="8633012" y="159837"/>
            <a:ext cx="1801906" cy="622326"/>
          </a:xfrm>
          <a:prstGeom prst="rect">
            <a:avLst/>
          </a:prstGeom>
          <a:solidFill>
            <a:srgbClr val="BEAF87">
              <a:alpha val="50000"/>
            </a:srgb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18"/>
          </a:p>
        </p:txBody>
      </p:sp>
      <p:sp>
        <p:nvSpPr>
          <p:cNvPr id="7" name="Rectangle 6"/>
          <p:cNvSpPr/>
          <p:nvPr/>
        </p:nvSpPr>
        <p:spPr>
          <a:xfrm>
            <a:off x="0" y="3733551"/>
            <a:ext cx="8229600" cy="1218410"/>
          </a:xfrm>
          <a:prstGeom prst="rect">
            <a:avLst/>
          </a:prstGeom>
          <a:gradFill>
            <a:gsLst>
              <a:gs pos="0">
                <a:schemeClr val="accent1">
                  <a:lumMod val="5000"/>
                  <a:lumOff val="95000"/>
                  <a:alpha val="0"/>
                </a:schemeClr>
              </a:gs>
              <a:gs pos="85000">
                <a:schemeClr val="bg1"/>
              </a:gs>
            </a:gsLst>
            <a:lin ang="5400000" scaled="1"/>
          </a:gradFill>
          <a:ln>
            <a:noFill/>
          </a:ln>
        </p:spPr>
        <p:txBody>
          <a:bodyPr wrap="square" anchor="ctr">
            <a:spAutoFit/>
          </a:bodyPr>
          <a:lstStyle/>
          <a:p>
            <a:pPr algn="ctr"/>
            <a:endParaRPr lang="en-US" sz="1906" b="1" dirty="0">
              <a:latin typeface="Century Gothic" panose="020B0502020202020204" pitchFamily="34" charset="0"/>
            </a:endParaRPr>
          </a:p>
          <a:p>
            <a:pPr algn="ctr"/>
            <a:endParaRPr lang="en-US" sz="1906" b="1" dirty="0">
              <a:latin typeface="Century Gothic" panose="020B0502020202020204" pitchFamily="34" charset="0"/>
            </a:endParaRPr>
          </a:p>
          <a:p>
            <a:pPr algn="ctr"/>
            <a:r>
              <a:rPr lang="en-US" sz="1906" b="1" dirty="0">
                <a:latin typeface="Century Gothic" panose="020B0502020202020204" pitchFamily="34" charset="0"/>
              </a:rPr>
              <a:t>213 Birkdale Lane</a:t>
            </a:r>
          </a:p>
          <a:p>
            <a:pPr algn="ctr"/>
            <a:r>
              <a:rPr lang="en-US" sz="1600" dirty="0">
                <a:latin typeface="Century Gothic" panose="020B0502020202020204" pitchFamily="34" charset="0"/>
              </a:rPr>
              <a:t>Myrtle Beach, SC 29588 | CHS MLS# 24018545 | MB MLS# 2417028 | $239,000</a:t>
            </a:r>
          </a:p>
        </p:txBody>
      </p:sp>
      <p:sp>
        <p:nvSpPr>
          <p:cNvPr id="13" name="Rectangle 12"/>
          <p:cNvSpPr/>
          <p:nvPr/>
        </p:nvSpPr>
        <p:spPr>
          <a:xfrm>
            <a:off x="3797300" y="10025"/>
            <a:ext cx="4419600" cy="769441"/>
          </a:xfrm>
          <a:prstGeom prst="rect">
            <a:avLst/>
          </a:prstGeom>
        </p:spPr>
        <p:txBody>
          <a:bodyPr wrap="square">
            <a:spAutoFit/>
          </a:bodyPr>
          <a:lstStyle/>
          <a:p>
            <a:pPr algn="r"/>
            <a:r>
              <a:rPr lang="en-US" sz="4400" b="1" dirty="0">
                <a:solidFill>
                  <a:schemeClr val="bg1"/>
                </a:solidFill>
                <a:effectLst>
                  <a:outerShdw blurRad="38100" dist="38100" dir="2700000" algn="tl">
                    <a:srgbClr val="000000">
                      <a:alpha val="43137"/>
                    </a:srgbClr>
                  </a:outerShdw>
                </a:effectLst>
                <a:latin typeface="Fave Script Bold Pro" pitchFamily="2" charset="0"/>
                <a:ea typeface="Adobe Fan Heiti Std B" panose="020B0700000000000000" pitchFamily="34" charset="-128"/>
              </a:rPr>
              <a:t>Price Improvement</a:t>
            </a:r>
          </a:p>
        </p:txBody>
      </p:sp>
      <p:pic>
        <p:nvPicPr>
          <p:cNvPr id="1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31790"/>
          <a:stretch/>
        </p:blipFill>
        <p:spPr bwMode="auto">
          <a:xfrm>
            <a:off x="76199" y="53522"/>
            <a:ext cx="934815" cy="850183"/>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3388609" y="5032572"/>
            <a:ext cx="1452382" cy="968255"/>
          </a:xfrm>
          <a:prstGeom prst="rect">
            <a:avLst/>
          </a:prstGeom>
          <a:ln>
            <a:noFill/>
          </a:ln>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rcRect/>
          <a:stretch/>
        </p:blipFill>
        <p:spPr>
          <a:xfrm>
            <a:off x="5013925" y="5033015"/>
            <a:ext cx="1451055" cy="967370"/>
          </a:xfrm>
          <a:prstGeom prst="rect">
            <a:avLst/>
          </a:prstGeom>
          <a:ln>
            <a:noFill/>
          </a:ln>
          <a:effectLst/>
        </p:spPr>
      </p:pic>
      <p:pic>
        <p:nvPicPr>
          <p:cNvPr id="32" name="Picture 31"/>
          <p:cNvPicPr>
            <a:picLocks/>
          </p:cNvPicPr>
          <p:nvPr/>
        </p:nvPicPr>
        <p:blipFill>
          <a:blip r:embed="rId6" cstate="print">
            <a:extLst>
              <a:ext uri="{28A0092B-C50C-407E-A947-70E740481C1C}">
                <a14:useLocalDpi xmlns:a14="http://schemas.microsoft.com/office/drawing/2010/main" val="0"/>
              </a:ext>
            </a:extLst>
          </a:blip>
          <a:srcRect/>
          <a:stretch/>
        </p:blipFill>
        <p:spPr>
          <a:xfrm>
            <a:off x="6637159" y="5032068"/>
            <a:ext cx="1453896" cy="969264"/>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1764616" y="5033516"/>
            <a:ext cx="1451061" cy="966367"/>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38546" y="5032068"/>
            <a:ext cx="1453896" cy="969264"/>
          </a:xfrm>
          <a:prstGeom prst="rect">
            <a:avLst/>
          </a:prstGeom>
          <a:ln>
            <a:noFill/>
          </a:ln>
          <a:effectLst/>
        </p:spPr>
      </p:pic>
      <p:pic>
        <p:nvPicPr>
          <p:cNvPr id="25" name="Picture 24"/>
          <p:cNvPicPr>
            <a:picLocks/>
          </p:cNvPicPr>
          <p:nvPr/>
        </p:nvPicPr>
        <p:blipFill>
          <a:blip r:embed="rId9" cstate="print">
            <a:extLst>
              <a:ext uri="{28A0092B-C50C-407E-A947-70E740481C1C}">
                <a14:useLocalDpi xmlns:a14="http://schemas.microsoft.com/office/drawing/2010/main" val="0"/>
              </a:ext>
            </a:extLst>
          </a:blip>
          <a:srcRect/>
          <a:stretch/>
        </p:blipFill>
        <p:spPr>
          <a:xfrm>
            <a:off x="138546" y="8726670"/>
            <a:ext cx="1453896" cy="969264"/>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637159" y="8726670"/>
            <a:ext cx="1453896" cy="969264"/>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3387852" y="8727522"/>
            <a:ext cx="1453896" cy="969264"/>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1763199" y="8726670"/>
            <a:ext cx="1453896" cy="969264"/>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67944"/>
            <a:ext cx="8229600" cy="2904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9"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The Charleston Real Estate Café | </a:t>
            </a:r>
            <a:r>
              <a:rPr lang="fr-FR" sz="1059"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672 Marina Dr Suite 110 | Charleston, SC 29492</a:t>
            </a:r>
            <a:endParaRPr lang="en-US" sz="1059"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352800" y="7696200"/>
            <a:ext cx="1784646" cy="574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a:extLst>
              <a:ext uri="{FF2B5EF4-FFF2-40B4-BE49-F238E27FC236}">
                <a16:creationId xmlns:a16="http://schemas.microsoft.com/office/drawing/2014/main" id="{6579FFFE-0A3C-F9B5-77B9-36637B211597}"/>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5012505" y="8727522"/>
            <a:ext cx="1453896" cy="969264"/>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194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Fave Script Bold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2025-06-18T14:21:50Z</dcterms:modified>
</cp:coreProperties>
</file>