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62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25043" y="0"/>
            <a:ext cx="8442482" cy="100584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3877056" y="-31550"/>
            <a:ext cx="3127249" cy="919869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951732" y="-31549"/>
            <a:ext cx="2979420" cy="33922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361" y="3972432"/>
            <a:ext cx="2816352" cy="2496501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23360" y="6484251"/>
            <a:ext cx="2813333" cy="1848923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027932" y="2224682"/>
            <a:ext cx="1813560" cy="1101439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953256" y="8929483"/>
            <a:ext cx="2979420" cy="1198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07992" y="8389284"/>
            <a:ext cx="2406853" cy="535517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1732" y="8389284"/>
            <a:ext cx="547116" cy="53551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3953256" y="8929483"/>
            <a:ext cx="2979420" cy="1198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1510882"/>
            <a:ext cx="1261785" cy="701117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302" y="1510882"/>
            <a:ext cx="4610148" cy="70111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254550"/>
            <a:ext cx="5641848" cy="1997710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9" y="6258561"/>
            <a:ext cx="5641847" cy="2229939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86053" y="3393034"/>
            <a:ext cx="2906878" cy="51230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393032"/>
            <a:ext cx="2906878" cy="51230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0294" y="3396813"/>
            <a:ext cx="2598576" cy="938318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5463" y="4362885"/>
            <a:ext cx="2906878" cy="4159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60062" y="3396814"/>
            <a:ext cx="2597359" cy="938318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379" y="4362885"/>
            <a:ext cx="2906878" cy="4159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25043" y="0"/>
            <a:ext cx="8442482" cy="100584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3877056" y="-31550"/>
            <a:ext cx="3127249" cy="919869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951732" y="-31548"/>
            <a:ext cx="2979420" cy="9151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769736" y="882762"/>
            <a:ext cx="3027918" cy="828438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4010" y="1256240"/>
            <a:ext cx="2626874" cy="75544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3953256" y="8929483"/>
            <a:ext cx="2979420" cy="1198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45231" y="8396425"/>
            <a:ext cx="2969614" cy="535517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8858" y="3897570"/>
            <a:ext cx="2808886" cy="2145958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6103" y="6067591"/>
            <a:ext cx="2803966" cy="222625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25043" y="0"/>
            <a:ext cx="8442482" cy="100584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3877056" y="-31550"/>
            <a:ext cx="3127249" cy="919869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3951732" y="-31548"/>
            <a:ext cx="2979420" cy="9151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769736" y="882762"/>
            <a:ext cx="3027918" cy="8284386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3953256" y="8929483"/>
            <a:ext cx="2979420" cy="1198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4261" y="3902659"/>
            <a:ext cx="2805836" cy="214579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54427" y="1017566"/>
            <a:ext cx="2855680" cy="8019898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4436" y="6061863"/>
            <a:ext cx="2805487" cy="2228689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45231" y="8396425"/>
            <a:ext cx="2969614" cy="535517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259080" y="0"/>
            <a:ext cx="8442482" cy="100584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388620" y="489115"/>
            <a:ext cx="6995160" cy="907228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877056" y="-31550"/>
            <a:ext cx="3127249" cy="102555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951732" y="-31548"/>
            <a:ext cx="2979420" cy="9151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6967" y="1507241"/>
            <a:ext cx="5971032" cy="1676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6969" y="3408023"/>
            <a:ext cx="5760719" cy="5146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97780" y="329256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5231" y="8583169"/>
            <a:ext cx="2976829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51731" y="329254"/>
            <a:ext cx="1132333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pn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2703" y="152400"/>
            <a:ext cx="2816352" cy="3124200"/>
          </a:xfrm>
        </p:spPr>
        <p:txBody>
          <a:bodyPr anchor="ctr">
            <a:normAutofit/>
          </a:bodyPr>
          <a:lstStyle/>
          <a:p>
            <a:pPr algn="ctr"/>
            <a:r>
              <a:rPr lang="en-US" sz="1800" b="1" dirty="0">
                <a:solidFill>
                  <a:schemeClr val="bg2"/>
                </a:solidFill>
              </a:rPr>
              <a:t>2141 Summerwood Dr</a:t>
            </a:r>
            <a:r>
              <a:rPr lang="en-US" sz="1800" dirty="0">
                <a:solidFill>
                  <a:schemeClr val="bg2"/>
                </a:solidFill>
              </a:rPr>
              <a:t/>
            </a:r>
            <a:br>
              <a:rPr lang="en-US" sz="1800" dirty="0">
                <a:solidFill>
                  <a:schemeClr val="bg2"/>
                </a:solidFill>
              </a:rPr>
            </a:br>
            <a:r>
              <a:rPr lang="en-US" sz="1800" dirty="0" smtClean="0">
                <a:solidFill>
                  <a:schemeClr val="bg2"/>
                </a:solidFill>
              </a:rPr>
              <a:t/>
            </a:r>
            <a:br>
              <a:rPr lang="en-US" sz="1800" dirty="0" smtClean="0">
                <a:solidFill>
                  <a:schemeClr val="bg2"/>
                </a:solidFill>
              </a:rPr>
            </a:br>
            <a:r>
              <a:rPr lang="en-US" sz="1600" dirty="0" smtClean="0">
                <a:solidFill>
                  <a:schemeClr val="bg2"/>
                </a:solidFill>
              </a:rPr>
              <a:t>Planters Pointe</a:t>
            </a:r>
            <a:br>
              <a:rPr lang="en-US" sz="1600" dirty="0" smtClean="0">
                <a:solidFill>
                  <a:schemeClr val="bg2"/>
                </a:solidFill>
              </a:rPr>
            </a:br>
            <a:r>
              <a:rPr lang="en-US" sz="1600" dirty="0" smtClean="0">
                <a:solidFill>
                  <a:schemeClr val="bg2"/>
                </a:solidFill>
              </a:rPr>
              <a:t>Mt Pleasant</a:t>
            </a:r>
            <a:br>
              <a:rPr lang="en-US" sz="1600" dirty="0" smtClean="0">
                <a:solidFill>
                  <a:schemeClr val="bg2"/>
                </a:solidFill>
              </a:rPr>
            </a:br>
            <a:r>
              <a:rPr lang="en-US" sz="1600" dirty="0" smtClean="0">
                <a:solidFill>
                  <a:schemeClr val="bg2"/>
                </a:solidFill>
              </a:rPr>
              <a:t/>
            </a:r>
            <a:br>
              <a:rPr lang="en-US" sz="1600" dirty="0" smtClean="0">
                <a:solidFill>
                  <a:schemeClr val="bg2"/>
                </a:solidFill>
              </a:rPr>
            </a:br>
            <a:r>
              <a:rPr lang="en-US" sz="1600" dirty="0" smtClean="0">
                <a:solidFill>
                  <a:schemeClr val="bg2"/>
                </a:solidFill>
              </a:rPr>
              <a:t>MLS# 1415393</a:t>
            </a:r>
            <a:br>
              <a:rPr lang="en-US" sz="1600" dirty="0" smtClean="0">
                <a:solidFill>
                  <a:schemeClr val="bg2"/>
                </a:solidFill>
              </a:rPr>
            </a:br>
            <a:r>
              <a:rPr lang="en-US" sz="1600" dirty="0" smtClean="0">
                <a:solidFill>
                  <a:schemeClr val="bg2"/>
                </a:solidFill>
              </a:rPr>
              <a:t>$439,000</a:t>
            </a:r>
            <a:br>
              <a:rPr lang="en-US" sz="1600" dirty="0" smtClean="0">
                <a:solidFill>
                  <a:schemeClr val="bg2"/>
                </a:solidFill>
              </a:rPr>
            </a:br>
            <a:r>
              <a:rPr lang="en-US" sz="1600" dirty="0">
                <a:solidFill>
                  <a:schemeClr val="bg2"/>
                </a:solidFill>
              </a:rPr>
              <a:t/>
            </a:r>
            <a:br>
              <a:rPr lang="en-US" sz="1600" dirty="0">
                <a:solidFill>
                  <a:schemeClr val="bg2"/>
                </a:solidFill>
              </a:rPr>
            </a:br>
            <a:r>
              <a:rPr lang="en-US" sz="1600" dirty="0" smtClean="0">
                <a:solidFill>
                  <a:schemeClr val="bg2"/>
                </a:solidFill>
              </a:rPr>
              <a:t>6 Bedrooms | 3</a:t>
            </a:r>
            <a:r>
              <a:rPr lang="en-US" sz="1600" dirty="0" smtClean="0">
                <a:solidFill>
                  <a:schemeClr val="bg2"/>
                </a:solidFill>
                <a:cs typeface="Arial"/>
              </a:rPr>
              <a:t>½ Baths</a:t>
            </a:r>
            <a:br>
              <a:rPr lang="en-US" sz="1600" dirty="0" smtClean="0">
                <a:solidFill>
                  <a:schemeClr val="bg2"/>
                </a:solidFill>
                <a:cs typeface="Arial"/>
              </a:rPr>
            </a:br>
            <a:r>
              <a:rPr lang="en-US" sz="1600" dirty="0" smtClean="0">
                <a:solidFill>
                  <a:schemeClr val="bg2"/>
                </a:solidFill>
                <a:cs typeface="Arial"/>
              </a:rPr>
              <a:t>3,286 sf</a:t>
            </a:r>
            <a:endParaRPr lang="en-US" sz="1600" dirty="0">
              <a:solidFill>
                <a:schemeClr val="bg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1" y="3276600"/>
            <a:ext cx="3189357" cy="5638800"/>
          </a:xfrm>
        </p:spPr>
        <p:txBody>
          <a:bodyPr anchor="ctr">
            <a:normAutofit fontScale="92500" lnSpcReduction="20000"/>
          </a:bodyPr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Entire interior was just painted!! Rare 6 Bedroom home in Planters Pointe!! This home has an inviting foyer, formal dining room and living room, open kitchen to living space with a breakfast area and sunroom! Master bedroom is on the first floor as is the laundry. Upstairs there is another large bedroom with a full bath, 3 more bedrooms and a larger 6th bedroom that could be used as a 2nd living area, media room, play room and much more. This home has plenty of space! Hardwoods downstairs, stainless steel appliances and a 2 car garage. There is also a wetland next to this lot that can not be built on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 rot="5400000">
            <a:off x="2933700" y="4294257"/>
            <a:ext cx="8991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accent5">
                    <a:lumMod val="75000"/>
                  </a:schemeClr>
                </a:solidFill>
              </a:rPr>
              <a:t>Large 6 bedroom in Planters Pointe!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0" y="152400"/>
            <a:ext cx="3647440" cy="2735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833"/>
          <a:stretch/>
        </p:blipFill>
        <p:spPr>
          <a:xfrm>
            <a:off x="86360" y="3014377"/>
            <a:ext cx="839445" cy="112092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917"/>
          <a:stretch/>
        </p:blipFill>
        <p:spPr>
          <a:xfrm>
            <a:off x="2895600" y="3014377"/>
            <a:ext cx="838200" cy="112092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422" y="3014377"/>
            <a:ext cx="1494561" cy="112092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0" y="4261695"/>
            <a:ext cx="1776790" cy="133259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009" y="4261695"/>
            <a:ext cx="1776791" cy="133259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19"/>
          <a:stretch/>
        </p:blipFill>
        <p:spPr>
          <a:xfrm>
            <a:off x="86360" y="5720684"/>
            <a:ext cx="3647440" cy="192532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8" r="34863"/>
          <a:stretch/>
        </p:blipFill>
        <p:spPr>
          <a:xfrm>
            <a:off x="1957009" y="7772400"/>
            <a:ext cx="1776791" cy="215392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70" r="17361"/>
          <a:stretch/>
        </p:blipFill>
        <p:spPr>
          <a:xfrm>
            <a:off x="86360" y="7772400"/>
            <a:ext cx="1776789" cy="215392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891280" y="9144000"/>
            <a:ext cx="317919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Kendra Boozer</a:t>
            </a:r>
          </a:p>
          <a:p>
            <a:pPr algn="ctr"/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843.834.5089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kendrafboozer@gmail.com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556" y="9540331"/>
            <a:ext cx="685957" cy="406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1725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21</TotalTime>
  <Words>139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Austin</vt:lpstr>
      <vt:lpstr>2141 Summerwood Dr  Planters Pointe Mt Pleasant  MLS# 1415393 $439,000  6 Bedrooms | 3½ Baths 3,286 sf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Planters Pointe Mt Pleasant MLS# 1415393 $439,000  6 Bedrooms 3½ Baths 3,286 sf</dc:title>
  <dc:creator>CVH360</dc:creator>
  <cp:lastModifiedBy>atp1313@gmail.com</cp:lastModifiedBy>
  <cp:revision>3</cp:revision>
  <dcterms:created xsi:type="dcterms:W3CDTF">2006-08-16T00:00:00Z</dcterms:created>
  <dcterms:modified xsi:type="dcterms:W3CDTF">2014-07-29T13:09:26Z</dcterms:modified>
</cp:coreProperties>
</file>