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3950" autoAdjust="0"/>
  </p:normalViewPr>
  <p:slideViewPr>
    <p:cSldViewPr>
      <p:cViewPr varScale="1">
        <p:scale>
          <a:sx n="47" d="100"/>
          <a:sy n="47" d="100"/>
        </p:scale>
        <p:origin x="2244" y="42"/>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2/1/2017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2/1/2017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2/1/2017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2/1/2017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2/1/2017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2/1/2017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2/1/2017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2/1/2017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2/1/2017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2/1/2017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2/1/2017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2/1/2017</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pn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gif"/><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0">
              <a:schemeClr val="tx2"/>
            </a:gs>
            <a:gs pos="50000">
              <a:schemeClr val="accent1">
                <a:tint val="44500"/>
                <a:satMod val="160000"/>
              </a:schemeClr>
            </a:gs>
            <a:gs pos="100000">
              <a:schemeClr val="bg1"/>
            </a:gs>
          </a:gsLst>
          <a:lin ang="5400000" scaled="0"/>
        </a:gra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345" y="0"/>
            <a:ext cx="7772400" cy="718457"/>
          </a:xfrm>
        </p:spPr>
        <p:txBody>
          <a:bodyPr anchor="ctr">
            <a:noAutofit/>
          </a:bodyPr>
          <a:lstStyle/>
          <a:p>
            <a:r>
              <a:rPr lang="en-US" sz="2800" b="1" i="1" dirty="0">
                <a:solidFill>
                  <a:srgbClr val="FFFF00"/>
                </a:solidFill>
                <a:effectLst>
                  <a:outerShdw blurRad="50800" dist="38100" dir="5400000" algn="t" rotWithShape="0">
                    <a:prstClr val="black">
                      <a:alpha val="40000"/>
                    </a:prstClr>
                  </a:outerShdw>
                </a:effectLst>
                <a:latin typeface="Century Gothic" panose="020B0502020202020204" pitchFamily="34" charset="0"/>
              </a:rPr>
              <a:t>Amazing Custom James Island Home</a:t>
            </a:r>
            <a:endParaRPr lang="en-US" sz="1100" b="1" i="1" dirty="0">
              <a:solidFill>
                <a:srgbClr val="FFFF00"/>
              </a:solidFill>
              <a:effectLst>
                <a:outerShdw blurRad="50800" dist="38100" dir="5400000" algn="t" rotWithShape="0">
                  <a:prstClr val="black">
                    <a:alpha val="40000"/>
                  </a:prstClr>
                </a:outerShdw>
              </a:effectLst>
              <a:latin typeface="Century Gothic" panose="020B0502020202020204" pitchFamily="34" charset="0"/>
            </a:endParaRPr>
          </a:p>
        </p:txBody>
      </p:sp>
      <p:sp>
        <p:nvSpPr>
          <p:cNvPr id="3" name="Subtitle 2"/>
          <p:cNvSpPr>
            <a:spLocks noGrp="1"/>
          </p:cNvSpPr>
          <p:nvPr>
            <p:ph type="subTitle" idx="1"/>
          </p:nvPr>
        </p:nvSpPr>
        <p:spPr>
          <a:xfrm>
            <a:off x="-2144" y="4495798"/>
            <a:ext cx="7775998" cy="2971801"/>
          </a:xfrm>
        </p:spPr>
        <p:txBody>
          <a:bodyPr anchor="ctr">
            <a:noAutofit/>
          </a:bodyPr>
          <a:lstStyle/>
          <a:p>
            <a:r>
              <a:rPr lang="en-US" sz="1500" dirty="0">
                <a:solidFill>
                  <a:schemeClr val="tx1"/>
                </a:solidFill>
                <a:latin typeface="Century Gothic" panose="020B0502020202020204" pitchFamily="34" charset="0"/>
              </a:rPr>
              <a:t>***Stunning home/multiple upgrades. Oversized bedrooms and Amazing flow of space and high attention to details. Home has a pool/hot tub combination (est. $23,000 upgrade install). Beautiful backyard overlooking wooded lot. Hardwood floors downtown, chef style kitchen with high end appliances/counters/cabinets. Well built home less than two years old. ***Pool: 16' long with 3 levels of jets. 2 kinds of covers, seating on one end. Will comfortably hold 10 or more people. Deck is solid composite decking with stainless hardware. Metal fence. Must see the detail. Easy drive to MUSC/Boeing/Downtown and Folly Beach. Less than one mile to Stono River (boat launch and storage) and very close proximity to golf and tennis. St Johns Yacht Club a mile away So many great things in this home must see!</a:t>
            </a:r>
          </a:p>
        </p:txBody>
      </p:sp>
      <p:pic>
        <p:nvPicPr>
          <p:cNvPr id="1027" name="Picture 3"/>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3279745" y="9083380"/>
            <a:ext cx="1212221" cy="53248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4" name="Rectangle 13"/>
          <p:cNvSpPr/>
          <p:nvPr/>
        </p:nvSpPr>
        <p:spPr>
          <a:xfrm>
            <a:off x="-4288" y="9842956"/>
            <a:ext cx="7772400" cy="200055"/>
          </a:xfrm>
          <a:prstGeom prst="rect">
            <a:avLst/>
          </a:prstGeom>
        </p:spPr>
        <p:txBody>
          <a:bodyPr wrap="square">
            <a:spAutoFit/>
          </a:bodyPr>
          <a:lstStyle/>
          <a:p>
            <a:pPr algn="ctr"/>
            <a:r>
              <a:rPr lang="en-US" sz="700" dirty="0">
                <a:latin typeface="Century Gothic" panose="020B0502020202020204" pitchFamily="34" charset="0"/>
              </a:rPr>
              <a:t>AgentOwned Charleston Group | 902 Savannah Hwy | Charleston, SC 29407-7802</a:t>
            </a:r>
          </a:p>
        </p:txBody>
      </p:sp>
      <p:sp>
        <p:nvSpPr>
          <p:cNvPr id="5" name="Rectangle 4"/>
          <p:cNvSpPr/>
          <p:nvPr/>
        </p:nvSpPr>
        <p:spPr>
          <a:xfrm>
            <a:off x="3992328" y="794206"/>
            <a:ext cx="3642085" cy="2215991"/>
          </a:xfrm>
          <a:prstGeom prst="rect">
            <a:avLst/>
          </a:prstGeom>
        </p:spPr>
        <p:txBody>
          <a:bodyPr wrap="square">
            <a:spAutoFit/>
          </a:bodyPr>
          <a:lstStyle/>
          <a:p>
            <a:pPr algn="ctr">
              <a:lnSpc>
                <a:spcPct val="150000"/>
              </a:lnSpc>
            </a:pPr>
            <a:r>
              <a:rPr lang="en-US" sz="2400" b="1" dirty="0">
                <a:solidFill>
                  <a:schemeClr val="bg1"/>
                </a:solidFill>
                <a:effectLst>
                  <a:outerShdw blurRad="50800" dist="38100" dir="5400000" algn="t" rotWithShape="0">
                    <a:prstClr val="black">
                      <a:alpha val="40000"/>
                    </a:prstClr>
                  </a:outerShdw>
                </a:effectLst>
                <a:latin typeface="Century Gothic" panose="020B0502020202020204" pitchFamily="34" charset="0"/>
              </a:rPr>
              <a:t>2143 </a:t>
            </a:r>
            <a:r>
              <a:rPr lang="en-US" sz="2400" b="1" dirty="0" err="1">
                <a:solidFill>
                  <a:schemeClr val="bg1"/>
                </a:solidFill>
                <a:effectLst>
                  <a:outerShdw blurRad="50800" dist="38100" dir="5400000" algn="t" rotWithShape="0">
                    <a:prstClr val="black">
                      <a:alpha val="40000"/>
                    </a:prstClr>
                  </a:outerShdw>
                </a:effectLst>
                <a:latin typeface="Century Gothic" panose="020B0502020202020204" pitchFamily="34" charset="0"/>
              </a:rPr>
              <a:t>Pentland</a:t>
            </a:r>
            <a:r>
              <a:rPr lang="en-US" sz="2400" b="1" dirty="0">
                <a:solidFill>
                  <a:schemeClr val="bg1"/>
                </a:solidFill>
                <a:effectLst>
                  <a:outerShdw blurRad="50800" dist="38100" dir="5400000" algn="t" rotWithShape="0">
                    <a:prstClr val="black">
                      <a:alpha val="40000"/>
                    </a:prstClr>
                  </a:outerShdw>
                </a:effectLst>
                <a:latin typeface="Century Gothic" panose="020B0502020202020204" pitchFamily="34" charset="0"/>
              </a:rPr>
              <a:t> Drive</a:t>
            </a:r>
          </a:p>
          <a:p>
            <a:pPr algn="ctr">
              <a:lnSpc>
                <a:spcPct val="150000"/>
              </a:lnSpc>
            </a:pPr>
            <a:r>
              <a:rPr lang="en-US" sz="1800" dirty="0" err="1">
                <a:solidFill>
                  <a:schemeClr val="bg1"/>
                </a:solidFill>
                <a:effectLst>
                  <a:outerShdw blurRad="50800" dist="38100" dir="5400000" algn="t" rotWithShape="0">
                    <a:prstClr val="black">
                      <a:alpha val="40000"/>
                    </a:prstClr>
                  </a:outerShdw>
                </a:effectLst>
                <a:latin typeface="Century Gothic" panose="020B0502020202020204" pitchFamily="34" charset="0"/>
              </a:rPr>
              <a:t>Riverland</a:t>
            </a:r>
            <a:r>
              <a:rPr lang="en-US" sz="1800" dirty="0">
                <a:solidFill>
                  <a:schemeClr val="bg1"/>
                </a:solidFill>
                <a:effectLst>
                  <a:outerShdw blurRad="50800" dist="38100" dir="5400000" algn="t" rotWithShape="0">
                    <a:prstClr val="black">
                      <a:alpha val="40000"/>
                    </a:prstClr>
                  </a:outerShdw>
                </a:effectLst>
                <a:latin typeface="Century Gothic" panose="020B0502020202020204" pitchFamily="34" charset="0"/>
              </a:rPr>
              <a:t> Park</a:t>
            </a:r>
          </a:p>
          <a:p>
            <a:pPr algn="ctr">
              <a:lnSpc>
                <a:spcPct val="150000"/>
              </a:lnSpc>
            </a:pPr>
            <a:r>
              <a:rPr lang="en-US" sz="1800" dirty="0">
                <a:solidFill>
                  <a:schemeClr val="bg1"/>
                </a:solidFill>
                <a:effectLst>
                  <a:outerShdw blurRad="50800" dist="38100" dir="5400000" algn="t" rotWithShape="0">
                    <a:prstClr val="black">
                      <a:alpha val="40000"/>
                    </a:prstClr>
                  </a:outerShdw>
                </a:effectLst>
                <a:latin typeface="Century Gothic" panose="020B0502020202020204" pitchFamily="34" charset="0"/>
              </a:rPr>
              <a:t>Charleston, SC 29412</a:t>
            </a:r>
          </a:p>
          <a:p>
            <a:pPr algn="ctr">
              <a:lnSpc>
                <a:spcPct val="150000"/>
              </a:lnSpc>
            </a:pPr>
            <a:r>
              <a:rPr lang="en-US" sz="1800" dirty="0">
                <a:solidFill>
                  <a:schemeClr val="bg1"/>
                </a:solidFill>
                <a:effectLst>
                  <a:outerShdw blurRad="50800" dist="38100" dir="5400000" algn="t" rotWithShape="0">
                    <a:prstClr val="black">
                      <a:alpha val="40000"/>
                    </a:prstClr>
                  </a:outerShdw>
                </a:effectLst>
                <a:latin typeface="Century Gothic" panose="020B0502020202020204" pitchFamily="34" charset="0"/>
              </a:rPr>
              <a:t>MLS# 16019574 ~ $459,900</a:t>
            </a:r>
          </a:p>
          <a:p>
            <a:pPr algn="ctr">
              <a:lnSpc>
                <a:spcPct val="150000"/>
              </a:lnSpc>
            </a:pPr>
            <a:r>
              <a:rPr lang="en-US" sz="1400" dirty="0">
                <a:solidFill>
                  <a:schemeClr val="bg1"/>
                </a:solidFill>
                <a:effectLst>
                  <a:outerShdw blurRad="50800" dist="38100" dir="5400000" algn="t" rotWithShape="0">
                    <a:prstClr val="black">
                      <a:alpha val="40000"/>
                    </a:prstClr>
                  </a:outerShdw>
                </a:effectLst>
                <a:latin typeface="Century Gothic" panose="020B0502020202020204" pitchFamily="34" charset="0"/>
              </a:rPr>
              <a:t>3 Bed | 2½  Bath</a:t>
            </a:r>
          </a:p>
        </p:txBody>
      </p:sp>
      <p:pic>
        <p:nvPicPr>
          <p:cNvPr id="23" name="Picture 2"/>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6110414" y="8844795"/>
            <a:ext cx="1524000" cy="10096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4" name="Rectangle 23"/>
          <p:cNvSpPr/>
          <p:nvPr/>
        </p:nvSpPr>
        <p:spPr>
          <a:xfrm>
            <a:off x="0" y="8841789"/>
            <a:ext cx="3657600" cy="1015663"/>
          </a:xfrm>
          <a:prstGeom prst="rect">
            <a:avLst/>
          </a:prstGeom>
        </p:spPr>
        <p:txBody>
          <a:bodyPr wrap="square">
            <a:spAutoFit/>
          </a:bodyPr>
          <a:lstStyle/>
          <a:p>
            <a:r>
              <a:rPr lang="en-US" sz="1600" dirty="0">
                <a:latin typeface="Century Gothic" panose="020B0502020202020204" pitchFamily="34" charset="0"/>
              </a:rPr>
              <a:t>Bryan Thompson</a:t>
            </a:r>
          </a:p>
          <a:p>
            <a:r>
              <a:rPr lang="en-US" sz="1100" dirty="0">
                <a:latin typeface="Century Gothic" panose="020B0502020202020204" pitchFamily="34" charset="0"/>
              </a:rPr>
              <a:t>Office - (843) 769-5100</a:t>
            </a:r>
          </a:p>
          <a:p>
            <a:r>
              <a:rPr lang="en-US" sz="1100" dirty="0">
                <a:latin typeface="Century Gothic" panose="020B0502020202020204" pitchFamily="34" charset="0"/>
              </a:rPr>
              <a:t>Mobile - (843) 452-1686</a:t>
            </a:r>
          </a:p>
          <a:p>
            <a:r>
              <a:rPr lang="en-US" sz="1100" dirty="0">
                <a:latin typeface="Century Gothic" panose="020B0502020202020204" pitchFamily="34" charset="0"/>
              </a:rPr>
              <a:t>bryan.thompson@agentownedrealty.com</a:t>
            </a:r>
          </a:p>
          <a:p>
            <a:r>
              <a:rPr lang="en-US" sz="1100" dirty="0">
                <a:latin typeface="Century Gothic" panose="020B0502020202020204" pitchFamily="34" charset="0"/>
              </a:rPr>
              <a:t>www.bryanthompsonrealestate.com</a:t>
            </a:r>
            <a:endParaRPr lang="en-US" sz="800" dirty="0">
              <a:latin typeface="Century Gothic" panose="020B0502020202020204" pitchFamily="34" charset="0"/>
            </a:endParaRPr>
          </a:p>
        </p:txBody>
      </p:sp>
      <p:pic>
        <p:nvPicPr>
          <p:cNvPr id="4" name="Picture 3"/>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21921" y="697194"/>
            <a:ext cx="3642083" cy="2410014"/>
          </a:xfrm>
          <a:prstGeom prst="rect">
            <a:avLst/>
          </a:prstGeom>
          <a:ln>
            <a:noFill/>
          </a:ln>
          <a:effectLst>
            <a:outerShdw blurRad="292100" dist="139700" dir="2700000" algn="tl" rotWithShape="0">
              <a:srgbClr val="333333">
                <a:alpha val="65000"/>
              </a:srgbClr>
            </a:outerShdw>
          </a:effectLst>
        </p:spPr>
      </p:pic>
      <p:pic>
        <p:nvPicPr>
          <p:cNvPr id="21" name="Picture 20"/>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8382000" y="791613"/>
            <a:ext cx="2408653" cy="1600200"/>
          </a:xfrm>
          <a:prstGeom prst="rect">
            <a:avLst/>
          </a:prstGeom>
          <a:ln>
            <a:noFill/>
          </a:ln>
          <a:effectLst>
            <a:softEdge rad="112500"/>
          </a:effectLst>
        </p:spPr>
      </p:pic>
      <p:pic>
        <p:nvPicPr>
          <p:cNvPr id="16" name="Picture 15"/>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3992329" y="3361656"/>
            <a:ext cx="1706878" cy="1131945"/>
          </a:xfrm>
          <a:prstGeom prst="rect">
            <a:avLst/>
          </a:prstGeom>
          <a:ln>
            <a:noFill/>
          </a:ln>
          <a:effectLst>
            <a:outerShdw blurRad="292100" dist="139700" dir="2700000" algn="tl" rotWithShape="0">
              <a:srgbClr val="333333">
                <a:alpha val="65000"/>
              </a:srgbClr>
            </a:outerShdw>
          </a:effectLst>
        </p:spPr>
      </p:pic>
      <p:pic>
        <p:nvPicPr>
          <p:cNvPr id="17" name="Picture 16"/>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121921" y="7460281"/>
            <a:ext cx="1706878" cy="1130955"/>
          </a:xfrm>
          <a:prstGeom prst="rect">
            <a:avLst/>
          </a:prstGeom>
          <a:ln>
            <a:noFill/>
          </a:ln>
          <a:effectLst>
            <a:outerShdw blurRad="292100" dist="139700" dir="2700000" algn="tl" rotWithShape="0">
              <a:srgbClr val="333333">
                <a:alpha val="65000"/>
              </a:srgbClr>
            </a:outerShdw>
          </a:effectLst>
        </p:spPr>
      </p:pic>
      <p:pic>
        <p:nvPicPr>
          <p:cNvPr id="18" name="Picture 17"/>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121921" y="3362898"/>
            <a:ext cx="1706878" cy="1129463"/>
          </a:xfrm>
          <a:prstGeom prst="rect">
            <a:avLst/>
          </a:prstGeom>
          <a:ln>
            <a:noFill/>
          </a:ln>
          <a:effectLst>
            <a:outerShdw blurRad="292100" dist="139700" dir="2700000" algn="tl" rotWithShape="0">
              <a:srgbClr val="333333">
                <a:alpha val="65000"/>
              </a:srgbClr>
            </a:outerShdw>
          </a:effectLst>
        </p:spPr>
      </p:pic>
      <p:pic>
        <p:nvPicPr>
          <p:cNvPr id="19" name="Picture 18"/>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2057125" y="3362151"/>
            <a:ext cx="1706878" cy="1130955"/>
          </a:xfrm>
          <a:prstGeom prst="rect">
            <a:avLst/>
          </a:prstGeom>
          <a:ln>
            <a:noFill/>
          </a:ln>
          <a:effectLst>
            <a:outerShdw blurRad="292100" dist="139700" dir="2700000" algn="tl" rotWithShape="0">
              <a:srgbClr val="333333">
                <a:alpha val="65000"/>
              </a:srgbClr>
            </a:outerShdw>
          </a:effectLst>
        </p:spPr>
      </p:pic>
      <p:pic>
        <p:nvPicPr>
          <p:cNvPr id="25" name="Picture 24"/>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3992331" y="7470293"/>
            <a:ext cx="1706878" cy="1130955"/>
          </a:xfrm>
          <a:prstGeom prst="rect">
            <a:avLst/>
          </a:prstGeom>
          <a:ln>
            <a:noFill/>
          </a:ln>
          <a:effectLst>
            <a:outerShdw blurRad="292100" dist="139700" dir="2700000" algn="tl" rotWithShape="0">
              <a:srgbClr val="333333">
                <a:alpha val="65000"/>
              </a:srgbClr>
            </a:outerShdw>
          </a:effectLst>
        </p:spPr>
      </p:pic>
      <p:pic>
        <p:nvPicPr>
          <p:cNvPr id="28" name="Picture 27"/>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5927536" y="7470292"/>
            <a:ext cx="1706878" cy="1130955"/>
          </a:xfrm>
          <a:prstGeom prst="rect">
            <a:avLst/>
          </a:prstGeom>
          <a:ln>
            <a:noFill/>
          </a:ln>
          <a:effectLst>
            <a:outerShdw blurRad="292100" dist="139700" dir="2700000" algn="tl" rotWithShape="0">
              <a:srgbClr val="333333">
                <a:alpha val="65000"/>
              </a:srgbClr>
            </a:outerShdw>
          </a:effectLst>
        </p:spPr>
      </p:pic>
      <p:pic>
        <p:nvPicPr>
          <p:cNvPr id="29" name="Picture 28"/>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5927536" y="3362150"/>
            <a:ext cx="1706878" cy="1130955"/>
          </a:xfrm>
          <a:prstGeom prst="rect">
            <a:avLst/>
          </a:prstGeom>
          <a:ln>
            <a:noFill/>
          </a:ln>
          <a:effectLst>
            <a:outerShdw blurRad="292100" dist="139700" dir="2700000" algn="tl" rotWithShape="0">
              <a:srgbClr val="333333">
                <a:alpha val="65000"/>
              </a:srgbClr>
            </a:outerShdw>
          </a:effectLst>
        </p:spPr>
      </p:pic>
      <p:pic>
        <p:nvPicPr>
          <p:cNvPr id="30" name="Picture 29"/>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2057126" y="7471038"/>
            <a:ext cx="1706878" cy="1129463"/>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27011320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1454</TotalTime>
  <Words>207</Words>
  <Application>Microsoft Office PowerPoint</Application>
  <PresentationFormat>Custom</PresentationFormat>
  <Paragraphs>13</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Century Gothic</vt:lpstr>
      <vt:lpstr>Office Theme</vt:lpstr>
      <vt:lpstr>Amazing Custom James Island Home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Great Johns Island Location! Hardwood Floors Galore!</dc:title>
  <dc:creator>CVH360</dc:creator>
  <cp:lastModifiedBy>A. Thomas Price</cp:lastModifiedBy>
  <cp:revision>36</cp:revision>
  <dcterms:created xsi:type="dcterms:W3CDTF">2006-08-16T00:00:00Z</dcterms:created>
  <dcterms:modified xsi:type="dcterms:W3CDTF">2017-02-01T14:38:48Z</dcterms:modified>
</cp:coreProperties>
</file>