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10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592970" y="685800"/>
            <a:ext cx="11014609" cy="4172858"/>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95474" y="6366035"/>
            <a:ext cx="5615754" cy="2555005"/>
          </a:xfrm>
        </p:spPr>
        <p:txBody>
          <a:bodyPr anchor="ctr">
            <a:noAutofit/>
          </a:bodyPr>
          <a:lstStyle/>
          <a:p>
            <a:r>
              <a:rPr lang="en-US" sz="1200" dirty="0">
                <a:solidFill>
                  <a:schemeClr val="tx2">
                    <a:lumMod val="75000"/>
                  </a:schemeClr>
                </a:solidFill>
                <a:latin typeface="Century Gothic" panose="020B0502020202020204" pitchFamily="34" charset="0"/>
              </a:rPr>
              <a:t>This property is being sold with 3 other properties. The tax map numbers are 180-00-03-060, 180-14-02-006,180-14-02-007. Water and sewer is available on 17A. 3 of the 4 tax map numbers have water hook up but tax map # 180-14-02-007 is well and septic. </a:t>
            </a:r>
          </a:p>
          <a:p>
            <a:endParaRPr lang="en-US" sz="1200" dirty="0">
              <a:solidFill>
                <a:schemeClr val="tx2">
                  <a:lumMod val="75000"/>
                </a:schemeClr>
              </a:solidFill>
              <a:latin typeface="Century Gothic" panose="020B0502020202020204" pitchFamily="34" charset="0"/>
            </a:endParaRPr>
          </a:p>
          <a:p>
            <a:r>
              <a:rPr lang="en-US" sz="1200">
                <a:solidFill>
                  <a:schemeClr val="tx2">
                    <a:lumMod val="75000"/>
                  </a:schemeClr>
                </a:solidFill>
                <a:latin typeface="Century Gothic" panose="020B0502020202020204" pitchFamily="34" charset="0"/>
              </a:rPr>
              <a:t>Great </a:t>
            </a:r>
            <a:r>
              <a:rPr lang="en-US" sz="1200" dirty="0">
                <a:solidFill>
                  <a:schemeClr val="tx2">
                    <a:lumMod val="75000"/>
                  </a:schemeClr>
                </a:solidFill>
                <a:latin typeface="Century Gothic" panose="020B0502020202020204" pitchFamily="34" charset="0"/>
              </a:rPr>
              <a:t>location on 17A approximately 4 miles from where the new hospital will be built and 1 mile from the new Dollar Store. Great space for new construction or a commercial business. Buyer needs to verify all information they deem necessary to purchase of property to include zoning. Seven manufactured homes are currently on the land. Seller lives on the land and rents the remaining manufactured homes. With acceptable offer they will leave the manufactured homes or remove them if needed.</a:t>
            </a:r>
          </a:p>
        </p:txBody>
      </p:sp>
      <p:sp>
        <p:nvSpPr>
          <p:cNvPr id="17" name="Rectangle 16"/>
          <p:cNvSpPr/>
          <p:nvPr/>
        </p:nvSpPr>
        <p:spPr>
          <a:xfrm>
            <a:off x="1" y="9198114"/>
            <a:ext cx="7315199" cy="707886"/>
          </a:xfrm>
          <a:prstGeom prst="rect">
            <a:avLst/>
          </a:prstGeom>
        </p:spPr>
        <p:txBody>
          <a:bodyPr wrap="square">
            <a:spAutoFit/>
          </a:bodyPr>
          <a:lstStyle/>
          <a:p>
            <a:pPr algn="ctr"/>
            <a:r>
              <a:rPr lang="en-US" sz="1600" dirty="0">
                <a:solidFill>
                  <a:srgbClr val="00325C"/>
                </a:solidFill>
                <a:latin typeface="Century Gothic" panose="020B0502020202020204" pitchFamily="34" charset="0"/>
              </a:rPr>
              <a:t>Connie White, Broker</a:t>
            </a:r>
          </a:p>
          <a:p>
            <a:pPr algn="ctr"/>
            <a:r>
              <a:rPr lang="en-US" sz="1200" dirty="0">
                <a:solidFill>
                  <a:srgbClr val="00325C"/>
                </a:solidFill>
                <a:latin typeface="Century Gothic" panose="020B0502020202020204" pitchFamily="34" charset="0"/>
              </a:rPr>
              <a:t>843-532-3356</a:t>
            </a:r>
          </a:p>
          <a:p>
            <a:pPr algn="ctr"/>
            <a:r>
              <a:rPr lang="en-US" sz="1200" dirty="0">
                <a:solidFill>
                  <a:srgbClr val="00325C"/>
                </a:solidFill>
                <a:latin typeface="Century Gothic" panose="020B0502020202020204" pitchFamily="34" charset="0"/>
              </a:rPr>
              <a:t>conniesyouragent@gmail.com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Century Gothic" panose="020B0502020202020204" pitchFamily="34" charset="0"/>
              </a:rPr>
              <a:t>Charleston Homes · 597 Old Mt. Holly Road · Suite 301 · Goose Creek, SC 29445</a:t>
            </a:r>
          </a:p>
        </p:txBody>
      </p:sp>
      <p:sp>
        <p:nvSpPr>
          <p:cNvPr id="23" name="Rectangle 22"/>
          <p:cNvSpPr/>
          <p:nvPr/>
        </p:nvSpPr>
        <p:spPr>
          <a:xfrm>
            <a:off x="0" y="0"/>
            <a:ext cx="7315200" cy="707886"/>
          </a:xfrm>
          <a:prstGeom prst="rect">
            <a:avLst/>
          </a:prstGeom>
          <a:noFill/>
        </p:spPr>
        <p:txBody>
          <a:bodyPr wrap="square">
            <a:spAutoFit/>
          </a:bodyPr>
          <a:lstStyle/>
          <a:p>
            <a:pPr algn="r"/>
            <a:r>
              <a:rPr lang="en-US" sz="4000" b="1" dirty="0">
                <a:ln w="3175">
                  <a:noFill/>
                </a:ln>
                <a:solidFill>
                  <a:schemeClr val="tx2"/>
                </a:solidFill>
                <a:latin typeface="Freestyle Script" panose="030804020302050B0404" pitchFamily="66" charset="0"/>
              </a:rPr>
              <a:t>Four Properties Being Sold As One</a:t>
            </a:r>
          </a:p>
        </p:txBody>
      </p:sp>
      <p:sp>
        <p:nvSpPr>
          <p:cNvPr id="2" name="Title 1"/>
          <p:cNvSpPr>
            <a:spLocks noGrp="1"/>
          </p:cNvSpPr>
          <p:nvPr>
            <p:ph type="ctrTitle"/>
          </p:nvPr>
        </p:nvSpPr>
        <p:spPr>
          <a:xfrm>
            <a:off x="1691506" y="4941351"/>
            <a:ext cx="5615754" cy="1424684"/>
          </a:xfrm>
        </p:spPr>
        <p:txBody>
          <a:bodyPr anchor="ctr">
            <a:noAutofit/>
            <a:scene3d>
              <a:camera prst="orthographicFront"/>
              <a:lightRig rig="soft" dir="t">
                <a:rot lat="0" lon="0" rev="17220000"/>
              </a:lightRig>
            </a:scene3d>
            <a:sp3d prstMaterial="softEdge"/>
          </a:bodyPr>
          <a:lstStyle/>
          <a:p>
            <a:r>
              <a:rPr lang="en-US" sz="2800" b="0" cap="none" dirty="0">
                <a:ln w="10541" cmpd="sng">
                  <a:noFill/>
                  <a:prstDash val="solid"/>
                </a:ln>
                <a:solidFill>
                  <a:schemeClr val="tx2"/>
                </a:solidFill>
                <a:effectLst/>
                <a:latin typeface="Century Gothic" panose="020B0502020202020204" pitchFamily="34" charset="0"/>
              </a:rPr>
              <a:t>2143 S Live Oak Drive</a:t>
            </a:r>
            <a:br>
              <a:rPr lang="en-US" sz="2800" b="0" cap="none" dirty="0">
                <a:ln w="10541" cmpd="sng">
                  <a:noFill/>
                  <a:prstDash val="solid"/>
                </a:ln>
                <a:solidFill>
                  <a:schemeClr val="tx2"/>
                </a:solidFill>
                <a:effectLst/>
                <a:latin typeface="Century Gothic" panose="020B0502020202020204" pitchFamily="34" charset="0"/>
              </a:rPr>
            </a:br>
            <a:r>
              <a:rPr lang="en-US" sz="1800" b="0" cap="none" dirty="0">
                <a:ln w="10541" cmpd="sng">
                  <a:noFill/>
                  <a:prstDash val="solid"/>
                </a:ln>
                <a:solidFill>
                  <a:schemeClr val="tx2"/>
                </a:solidFill>
                <a:effectLst/>
                <a:latin typeface="Century Gothic" panose="020B0502020202020204" pitchFamily="34" charset="0"/>
              </a:rPr>
              <a:t>Moncks Corner, SC 29461</a:t>
            </a:r>
            <a:br>
              <a:rPr lang="en-US" sz="1800" b="0" cap="none" dirty="0">
                <a:ln w="10541" cmpd="sng">
                  <a:noFill/>
                  <a:prstDash val="solid"/>
                </a:ln>
                <a:solidFill>
                  <a:schemeClr val="tx2"/>
                </a:solidFill>
                <a:effectLst/>
                <a:latin typeface="Century Gothic" panose="020B0502020202020204" pitchFamily="34" charset="0"/>
              </a:rPr>
            </a:br>
            <a:r>
              <a:rPr lang="en-US" sz="1800" b="0" cap="none" dirty="0">
                <a:ln w="10541" cmpd="sng">
                  <a:noFill/>
                  <a:prstDash val="solid"/>
                </a:ln>
                <a:solidFill>
                  <a:schemeClr val="tx2"/>
                </a:solidFill>
                <a:effectLst/>
                <a:latin typeface="Century Gothic" panose="020B0502020202020204" pitchFamily="34" charset="0"/>
              </a:rPr>
              <a:t>MLS# 17005332</a:t>
            </a:r>
            <a:br>
              <a:rPr lang="en-US" sz="1800" b="0" cap="none" dirty="0">
                <a:ln w="10541" cmpd="sng">
                  <a:noFill/>
                  <a:prstDash val="solid"/>
                </a:ln>
                <a:solidFill>
                  <a:schemeClr val="tx2"/>
                </a:solidFill>
                <a:effectLst/>
                <a:latin typeface="Century Gothic" panose="020B0502020202020204" pitchFamily="34" charset="0"/>
              </a:rPr>
            </a:br>
            <a:r>
              <a:rPr lang="en-US" sz="1800" b="0" cap="none" dirty="0">
                <a:ln w="10541" cmpd="sng">
                  <a:noFill/>
                  <a:prstDash val="solid"/>
                </a:ln>
                <a:solidFill>
                  <a:schemeClr val="tx2"/>
                </a:solidFill>
                <a:effectLst/>
                <a:latin typeface="Century Gothic" panose="020B0502020202020204" pitchFamily="34" charset="0"/>
              </a:rPr>
              <a:t>$721,500</a:t>
            </a:r>
            <a:endParaRPr lang="en-US" sz="1200" b="0" cap="none" dirty="0">
              <a:ln w="10541" cmpd="sng">
                <a:noFill/>
                <a:prstDash val="solid"/>
              </a:ln>
              <a:solidFill>
                <a:schemeClr val="tx2"/>
              </a:solidFill>
              <a:effectLst/>
              <a:latin typeface="Century Gothic" panose="020B0502020202020204" pitchFamily="34" charset="0"/>
            </a:endParaRPr>
          </a:p>
        </p:txBody>
      </p:sp>
      <p:sp>
        <p:nvSpPr>
          <p:cNvPr id="5" name="Diagonal Stripe 4"/>
          <p:cNvSpPr/>
          <p:nvPr/>
        </p:nvSpPr>
        <p:spPr>
          <a:xfrm rot="10800000">
            <a:off x="7560615" y="2362505"/>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43472">
            <a:off x="7908849" y="3257090"/>
            <a:ext cx="1548950" cy="400110"/>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2.67 Acres!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194" y="6362113"/>
            <a:ext cx="1619557" cy="1214668"/>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194" y="7721722"/>
            <a:ext cx="1618494" cy="1213871"/>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194" y="5003599"/>
            <a:ext cx="1618280" cy="1213710"/>
          </a:xfrm>
          <a:prstGeom prst="rect">
            <a:avLst/>
          </a:prstGeom>
          <a:ln>
            <a:noFill/>
          </a:ln>
        </p:spPr>
      </p:pic>
      <p:pic>
        <p:nvPicPr>
          <p:cNvPr id="20" name="Picture 1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821" y="9230337"/>
            <a:ext cx="849342" cy="643440"/>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43650" y="9401788"/>
            <a:ext cx="850392" cy="346627"/>
          </a:xfrm>
          <a:prstGeom prst="rect">
            <a:avLst/>
          </a:prstGeom>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365</TotalTime>
  <Words>177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Century Gothic</vt:lpstr>
      <vt:lpstr>Freestyle Script</vt:lpstr>
      <vt:lpstr>Lucida Sans</vt:lpstr>
      <vt:lpstr>Trebuchet MS</vt:lpstr>
      <vt:lpstr>Wingdings</vt:lpstr>
      <vt:lpstr>Wingdings 2</vt:lpstr>
      <vt:lpstr>Wingdings 3</vt:lpstr>
      <vt:lpstr>Apex</vt:lpstr>
      <vt:lpstr>2143 S Live Oak Drive Moncks Corner, SC 29461 MLS# 17005332 $721,500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2018-07-19T17:18:29Z</dcterms:modified>
</cp:coreProperties>
</file>