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723399"/>
            <a:ext cx="8000999" cy="2306931"/>
          </a:xfrm>
        </p:spPr>
        <p:txBody>
          <a:bodyPr anchor="ctr">
            <a:noAutofit/>
          </a:bodyPr>
          <a:lstStyle/>
          <a:p>
            <a:r>
              <a:rPr lang="en-US" sz="1400" dirty="0">
                <a:solidFill>
                  <a:schemeClr val="tx1">
                    <a:lumMod val="75000"/>
                    <a:lumOff val="25000"/>
                  </a:schemeClr>
                </a:solidFill>
                <a:latin typeface="Century Gothic" panose="020B0502020202020204" pitchFamily="34" charset="0"/>
              </a:rPr>
              <a:t>This property is being sold with 3 other properties. The tax map numbers are 180-00-03-060, 180-14-02-006,180-14-02-007. Water and sewer is available on 17A. 3 of the 4 tax map numbers have water hook up but tax map # 180-14-02-007 is well and septic. Great location on 17A approximately 4 miles from where the new hospital will be built and 1 mile from the new Dollar Store. Great space for new construction or a commercial business. Buyer needs to verify all information they deem necessary to purchase of property to include zoning. Seven manufactured homes are currently on the land. Seller lives on the land and rents the remaining manufactured homes. With acceptable offer they will leave the manufactured homes or remove them if needed.</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084" y="1028400"/>
            <a:ext cx="7708828" cy="2920471"/>
          </a:xfrm>
          <a:prstGeom prst="rect">
            <a:avLst/>
          </a:prstGeom>
          <a:ln>
            <a:noFill/>
          </a:ln>
          <a:effectLst>
            <a:softEdge rad="112500"/>
          </a:effectLst>
        </p:spPr>
      </p:pic>
      <p:sp>
        <p:nvSpPr>
          <p:cNvPr id="2" name="Title 1"/>
          <p:cNvSpPr>
            <a:spLocks noGrp="1"/>
          </p:cNvSpPr>
          <p:nvPr>
            <p:ph type="ctrTitle"/>
          </p:nvPr>
        </p:nvSpPr>
        <p:spPr>
          <a:xfrm>
            <a:off x="-1" y="0"/>
            <a:ext cx="8000998" cy="1470025"/>
          </a:xfrm>
          <a:gradFill>
            <a:gsLst>
              <a:gs pos="0">
                <a:schemeClr val="accent5">
                  <a:lumMod val="40000"/>
                  <a:lumOff val="60000"/>
                </a:schemeClr>
              </a:gs>
              <a:gs pos="100000">
                <a:schemeClr val="accent1">
                  <a:tint val="23500"/>
                  <a:satMod val="160000"/>
                  <a:alpha val="0"/>
                </a:schemeClr>
              </a:gs>
            </a:gsLst>
            <a:lin ang="5400000" scaled="0"/>
          </a:gradFill>
        </p:spPr>
        <p:txBody>
          <a:bodyPr anchor="t">
            <a:normAutofit/>
          </a:bodyPr>
          <a:lstStyle/>
          <a:p>
            <a:r>
              <a:rPr lang="en-US" sz="3600" b="1" i="1" dirty="0">
                <a:solidFill>
                  <a:srgbClr val="0000FF"/>
                </a:solidFill>
                <a:effectLst>
                  <a:outerShdw blurRad="38100" dist="38100" dir="2700000" algn="tl">
                    <a:srgbClr val="000000">
                      <a:alpha val="43137"/>
                    </a:srgbClr>
                  </a:outerShdw>
                </a:effectLst>
                <a:latin typeface="Monotype Corsiva" panose="03010101010201010101" pitchFamily="66" charset="0"/>
              </a:rPr>
              <a:t>6 Acres!! Great Spot For New Construction!</a:t>
            </a:r>
            <a:endParaRPr lang="en-US" sz="3200" i="1" dirty="0">
              <a:solidFill>
                <a:srgbClr val="0000FF"/>
              </a:solidFill>
              <a:effectLst>
                <a:outerShdw blurRad="38100" dist="38100" dir="2700000" algn="tl">
                  <a:srgbClr val="000000">
                    <a:alpha val="43137"/>
                  </a:srgbClr>
                </a:outerShdw>
              </a:effectLst>
              <a:latin typeface="Monotype Corsiva" panose="03010101010201010101" pitchFamily="66"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0999" y="1717566"/>
            <a:ext cx="1142998" cy="857248"/>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5152702"/>
            <a:ext cx="1142996" cy="857247"/>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0998" y="4293918"/>
            <a:ext cx="1142998" cy="857248"/>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0999" y="3435134"/>
            <a:ext cx="1142998" cy="857248"/>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0998" y="2576350"/>
            <a:ext cx="1142998" cy="857248"/>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1" y="0"/>
            <a:ext cx="1142997" cy="857247"/>
          </a:xfrm>
          <a:prstGeom prst="rect">
            <a:avLst/>
          </a:prstGeom>
          <a:ln>
            <a:solidFill>
              <a:schemeClr val="bg1"/>
            </a:solidFill>
          </a:ln>
        </p:spPr>
      </p:pic>
      <p:sp>
        <p:nvSpPr>
          <p:cNvPr id="17" name="TextBox 16"/>
          <p:cNvSpPr txBox="1"/>
          <p:nvPr/>
        </p:nvSpPr>
        <p:spPr>
          <a:xfrm>
            <a:off x="243182" y="1112823"/>
            <a:ext cx="4024018" cy="1292662"/>
          </a:xfrm>
          <a:prstGeom prst="rect">
            <a:avLst/>
          </a:prstGeom>
          <a:noFill/>
        </p:spPr>
        <p:txBody>
          <a:bodyPr wrap="square" rtlCol="0">
            <a:spAutoFit/>
          </a:bodyPr>
          <a:lstStyle/>
          <a:p>
            <a:r>
              <a:rPr lang="en-US" sz="2400" b="1" dirty="0">
                <a:solidFill>
                  <a:schemeClr val="bg1"/>
                </a:solidFill>
                <a:effectLst>
                  <a:outerShdw blurRad="50800" dist="38100" dir="5400000" algn="t" rotWithShape="0">
                    <a:prstClr val="black">
                      <a:alpha val="75000"/>
                    </a:prstClr>
                  </a:outerShdw>
                </a:effectLst>
                <a:latin typeface="Century Gothic" panose="020B0502020202020204" pitchFamily="34" charset="0"/>
              </a:rPr>
              <a:t>2143 S Live Oak </a:t>
            </a:r>
            <a:r>
              <a:rPr lang="en-US" sz="2400" b="1" dirty="0" err="1">
                <a:solidFill>
                  <a:schemeClr val="bg1"/>
                </a:solidFill>
                <a:effectLst>
                  <a:outerShdw blurRad="50800" dist="38100" dir="5400000" algn="t" rotWithShape="0">
                    <a:prstClr val="black">
                      <a:alpha val="75000"/>
                    </a:prstClr>
                  </a:outerShdw>
                </a:effectLst>
                <a:latin typeface="Century Gothic" panose="020B0502020202020204" pitchFamily="34" charset="0"/>
              </a:rPr>
              <a:t>Dr</a:t>
            </a:r>
            <a:endParaRPr lang="en-US" sz="2400" b="1" dirty="0">
              <a:solidFill>
                <a:schemeClr val="bg1"/>
              </a:solidFill>
              <a:effectLst>
                <a:outerShdw blurRad="50800" dist="38100" dir="5400000" algn="t" rotWithShape="0">
                  <a:prstClr val="black">
                    <a:alpha val="75000"/>
                  </a:prstClr>
                </a:outerShdw>
              </a:effectLst>
              <a:latin typeface="Century Gothic" panose="020B0502020202020204" pitchFamily="34" charset="0"/>
            </a:endParaRPr>
          </a:p>
          <a:p>
            <a:r>
              <a:rPr lang="en-US" b="1" dirty="0">
                <a:solidFill>
                  <a:schemeClr val="bg1"/>
                </a:solidFill>
                <a:effectLst>
                  <a:outerShdw blurRad="50800" dist="38100" dir="5400000" algn="t" rotWithShape="0">
                    <a:prstClr val="black">
                      <a:alpha val="75000"/>
                    </a:prstClr>
                  </a:outerShdw>
                </a:effectLst>
                <a:latin typeface="Century Gothic" panose="020B0502020202020204" pitchFamily="34" charset="0"/>
              </a:rPr>
              <a:t>Moncks Corner, SC 29461</a:t>
            </a:r>
          </a:p>
          <a:p>
            <a:r>
              <a:rPr lang="en-US" b="1" dirty="0">
                <a:solidFill>
                  <a:schemeClr val="bg1"/>
                </a:solidFill>
                <a:effectLst>
                  <a:outerShdw blurRad="50800" dist="38100" dir="5400000" algn="t" rotWithShape="0">
                    <a:prstClr val="black">
                      <a:alpha val="75000"/>
                    </a:prstClr>
                  </a:outerShdw>
                </a:effectLst>
                <a:latin typeface="Century Gothic" panose="020B0502020202020204" pitchFamily="34" charset="0"/>
              </a:rPr>
              <a:t>MLS# 17005332</a:t>
            </a:r>
          </a:p>
          <a:p>
            <a:r>
              <a:rPr lang="en-US" b="1" dirty="0">
                <a:solidFill>
                  <a:schemeClr val="bg1"/>
                </a:solidFill>
                <a:effectLst>
                  <a:outerShdw blurRad="50800" dist="38100" dir="5400000" algn="t" rotWithShape="0">
                    <a:prstClr val="black">
                      <a:alpha val="75000"/>
                    </a:prstClr>
                  </a:outerShdw>
                </a:effectLst>
                <a:latin typeface="Century Gothic" panose="020B0502020202020204" pitchFamily="34" charset="0"/>
              </a:rPr>
              <a:t>$721,500</a:t>
            </a:r>
          </a:p>
        </p:txBody>
      </p:sp>
      <p:sp>
        <p:nvSpPr>
          <p:cNvPr id="19" name="Rectangle 18"/>
          <p:cNvSpPr/>
          <p:nvPr/>
        </p:nvSpPr>
        <p:spPr>
          <a:xfrm>
            <a:off x="4800600" y="6045144"/>
            <a:ext cx="2645600" cy="830997"/>
          </a:xfrm>
          <a:prstGeom prst="rect">
            <a:avLst/>
          </a:prstGeom>
        </p:spPr>
        <p:txBody>
          <a:bodyPr wrap="square">
            <a:spAutoFit/>
          </a:bodyPr>
          <a:lstStyle/>
          <a:p>
            <a:pPr algn="r"/>
            <a:r>
              <a:rPr lang="en-US" sz="1200" dirty="0">
                <a:solidFill>
                  <a:schemeClr val="bg1">
                    <a:lumMod val="50000"/>
                  </a:schemeClr>
                </a:solidFill>
                <a:latin typeface="Century Gothic" panose="020B0502020202020204" pitchFamily="34" charset="0"/>
              </a:rPr>
              <a:t>Charleston Homes</a:t>
            </a:r>
          </a:p>
          <a:p>
            <a:pPr algn="r"/>
            <a:r>
              <a:rPr lang="en-US" sz="1200" dirty="0">
                <a:solidFill>
                  <a:schemeClr val="bg1">
                    <a:lumMod val="50000"/>
                  </a:schemeClr>
                </a:solidFill>
                <a:latin typeface="Century Gothic" panose="020B0502020202020204" pitchFamily="34" charset="0"/>
              </a:rPr>
              <a:t>597 Old Mt. Holly Road</a:t>
            </a:r>
          </a:p>
          <a:p>
            <a:pPr algn="r"/>
            <a:r>
              <a:rPr lang="en-US" sz="1200" dirty="0">
                <a:solidFill>
                  <a:schemeClr val="bg1">
                    <a:lumMod val="50000"/>
                  </a:schemeClr>
                </a:solidFill>
                <a:latin typeface="Century Gothic" panose="020B0502020202020204" pitchFamily="34" charset="0"/>
              </a:rPr>
              <a:t>Suite 301</a:t>
            </a:r>
          </a:p>
          <a:p>
            <a:pPr algn="r"/>
            <a:r>
              <a:rPr lang="en-US" sz="1200" dirty="0">
                <a:solidFill>
                  <a:schemeClr val="bg1">
                    <a:lumMod val="50000"/>
                  </a:schemeClr>
                </a:solidFill>
                <a:latin typeface="Century Gothic" panose="020B0502020202020204" pitchFamily="34" charset="0"/>
              </a:rPr>
              <a:t>Goose Creek, SC 29445</a:t>
            </a:r>
            <a:endParaRPr lang="en-US" sz="1200" dirty="0">
              <a:solidFill>
                <a:schemeClr val="bg1">
                  <a:lumMod val="50000"/>
                </a:schemeClr>
              </a:solidFill>
            </a:endParaRPr>
          </a:p>
        </p:txBody>
      </p:sp>
      <p:pic>
        <p:nvPicPr>
          <p:cNvPr id="20" name="Picture 1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99826" y="858783"/>
            <a:ext cx="1142997" cy="857247"/>
          </a:xfrm>
          <a:prstGeom prst="rect">
            <a:avLst/>
          </a:prstGeom>
          <a:ln>
            <a:solidFill>
              <a:schemeClr val="bg1"/>
            </a:solidFill>
          </a:ln>
        </p:spPr>
      </p:pic>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192</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6 Acres!! Great Spot For New Construction!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41</cp:revision>
  <dcterms:created xsi:type="dcterms:W3CDTF">2006-08-16T00:00:00Z</dcterms:created>
  <dcterms:modified xsi:type="dcterms:W3CDTF">2017-07-27T14:21:38Z</dcterms:modified>
</cp:coreProperties>
</file>