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26" autoAdjust="0"/>
    <p:restoredTop sz="94660"/>
  </p:normalViewPr>
  <p:slideViewPr>
    <p:cSldViewPr>
      <p:cViewPr varScale="1">
        <p:scale>
          <a:sx n="47" d="100"/>
          <a:sy n="47" d="100"/>
        </p:scale>
        <p:origin x="2376" y="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1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6" Type="http://schemas.openxmlformats.org/officeDocument/2006/relationships/image" Target="../media/image14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9.jpeg"/><Relationship Id="rId5" Type="http://schemas.openxmlformats.org/officeDocument/2006/relationships/image" Target="../media/image4.jpeg"/><Relationship Id="rId15" Type="http://schemas.openxmlformats.org/officeDocument/2006/relationships/image" Target="../media/image13.jpeg"/><Relationship Id="rId10" Type="http://schemas.openxmlformats.org/officeDocument/2006/relationships/hyperlink" Target="mailto:cdubrofsky@comcast.net" TargetMode="External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40" y="457200"/>
            <a:ext cx="3657600" cy="2438400"/>
          </a:xfrm>
          <a:prstGeom prst="rect">
            <a:avLst/>
          </a:prstGeom>
          <a:ln w="28575">
            <a:noFill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40" y="3052800"/>
            <a:ext cx="7772400" cy="848467"/>
          </a:xfrm>
        </p:spPr>
        <p:txBody>
          <a:bodyPr anchor="t">
            <a:noAutofit/>
          </a:bodyPr>
          <a:lstStyle/>
          <a:p>
            <a: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2144 Summerwood Drive</a:t>
            </a:r>
            <a:br>
              <a:rPr lang="en-US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Planters Pointe ~ Mt Pleasant, SC 29466 ~ MLS# 17000009 ~ $365,000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2700" y="5133893"/>
            <a:ext cx="7788910" cy="3013932"/>
          </a:xfrm>
        </p:spPr>
        <p:txBody>
          <a:bodyPr anchor="ctr">
            <a:noAutofit/>
          </a:bodyPr>
          <a:lstStyle/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lovely 3 bedroom/2 bath single story ranch home is located in the heart of Mt. Pleasant. The inviting front porch welcomes you into the home and creates another ample size outdoor living space.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Upon entering the home one is greeted by an open floor plan that makes for wonderful family living. The gracious master bedroom and </a:t>
            </a:r>
            <a:r>
              <a:rPr lang="en-US" sz="1600" dirty="0" err="1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</a:t>
            </a:r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-suite is tucked away from the other two bedrooms. The well lite office room can also be used as a 4th bedroom or an extra den. The sun-room faces out on to the beautiful backyard surrounded by a foliage oasis. </a:t>
            </a:r>
          </a:p>
          <a:p>
            <a:endParaRPr lang="en-US" sz="16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family can have many a great barb-e-que gatherings on the back deck. Many upgrades in the home. This home is a must see!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458048"/>
            <a:ext cx="3657600" cy="2436704"/>
          </a:xfrm>
          <a:prstGeom prst="rect">
            <a:avLst/>
          </a:prstGeom>
          <a:ln w="28575">
            <a:noFill/>
          </a:ln>
        </p:spPr>
      </p:pic>
      <p:grpSp>
        <p:nvGrpSpPr>
          <p:cNvPr id="11" name="Group 10"/>
          <p:cNvGrpSpPr/>
          <p:nvPr/>
        </p:nvGrpSpPr>
        <p:grpSpPr>
          <a:xfrm>
            <a:off x="41431" y="4058467"/>
            <a:ext cx="7696463" cy="918226"/>
            <a:chOff x="41431" y="3777358"/>
            <a:chExt cx="7696463" cy="918226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366294" y="3777358"/>
              <a:ext cx="1371600" cy="916947"/>
            </a:xfrm>
            <a:prstGeom prst="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  <a:effectLst/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622647" y="3777358"/>
              <a:ext cx="1371600" cy="914400"/>
            </a:xfrm>
            <a:prstGeom prst="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  <a:effectLst/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431" y="3777358"/>
              <a:ext cx="1371600" cy="918226"/>
            </a:xfrm>
            <a:prstGeom prst="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  <a:effectLst/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5079" y="3777359"/>
              <a:ext cx="1371600" cy="913553"/>
            </a:xfrm>
            <a:prstGeom prst="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  <a:effectLst/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203863" y="3777358"/>
              <a:ext cx="1371600" cy="913554"/>
            </a:xfrm>
            <a:prstGeom prst="rect">
              <a:avLst/>
            </a:prstGeom>
            <a:ln w="28575">
              <a:solidFill>
                <a:schemeClr val="bg2">
                  <a:lumMod val="50000"/>
                </a:schemeClr>
              </a:solidFill>
            </a:ln>
            <a:effectLst/>
          </p:spPr>
        </p:pic>
      </p:grp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9685" y="9322072"/>
            <a:ext cx="2647950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-12700" y="9355365"/>
            <a:ext cx="2704060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Carolyn Dubrofsky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843-324-9645 M</a:t>
            </a:r>
          </a:p>
          <a:p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/>
              </a:rPr>
              <a:t>cdubrofsky@comcast.net</a:t>
            </a:r>
            <a:endParaRPr lang="en-US" sz="1100" dirty="0">
              <a:solidFill>
                <a:schemeClr val="bg2">
                  <a:lumMod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6294" y="8305025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2647" y="8305024"/>
            <a:ext cx="1371600" cy="916947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1" y="8305025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63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5079" y="8305024"/>
            <a:ext cx="1371600" cy="914400"/>
          </a:xfrm>
          <a:prstGeom prst="rect">
            <a:avLst/>
          </a:prstGeom>
          <a:ln w="28575">
            <a:solidFill>
              <a:schemeClr val="bg2">
                <a:lumMod val="50000"/>
              </a:schemeClr>
            </a:solidFill>
          </a:ln>
          <a:effectLst/>
        </p:spPr>
      </p:pic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64732" y="7524750"/>
            <a:ext cx="2389679" cy="666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081038" y="9355365"/>
            <a:ext cx="2691361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MarshallWalker.com Group</a:t>
            </a:r>
          </a:p>
          <a:p>
            <a:pPr algn="r"/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582 Rutledge Ave</a:t>
            </a:r>
            <a:b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Charleston, SC 29403</a:t>
            </a:r>
          </a:p>
        </p:txBody>
      </p:sp>
      <p:sp>
        <p:nvSpPr>
          <p:cNvPr id="5" name="Rectangle 4"/>
          <p:cNvSpPr/>
          <p:nvPr/>
        </p:nvSpPr>
        <p:spPr>
          <a:xfrm>
            <a:off x="-8890" y="-4465"/>
            <a:ext cx="7785100" cy="46166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algn="ctr"/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Below Fair Market Value In </a:t>
            </a:r>
            <a:r>
              <a:rPr lang="en-US" sz="240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Mt Pleasant ~ Motivated </a:t>
            </a:r>
            <a:r>
              <a:rPr lang="en-US" sz="2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Seller</a:t>
            </a:r>
            <a:endParaRPr lang="en-US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363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155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2144 Summerwood Drive Planters Pointe ~ Mt Pleasant, SC 29466 ~ MLS# 17000009 ~ $365,000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 Clements Ferry Rd ~ MLS# 1328208</dc:title>
  <dc:creator>CVH360</dc:creator>
  <cp:lastModifiedBy>A. Thomas Price</cp:lastModifiedBy>
  <cp:revision>30</cp:revision>
  <dcterms:created xsi:type="dcterms:W3CDTF">2006-08-16T00:00:00Z</dcterms:created>
  <dcterms:modified xsi:type="dcterms:W3CDTF">2017-05-11T13:43:33Z</dcterms:modified>
</cp:coreProperties>
</file>