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936" y="84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0"/>
            <a:ext cx="7315199" cy="592631"/>
          </a:xfrm>
          <a:noFill/>
        </p:spPr>
        <p:txBody>
          <a:bodyPr>
            <a:no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2145 Sandy Point Lane</a:t>
            </a:r>
            <a:br>
              <a:rPr lang="en-US" sz="1200" dirty="0">
                <a:latin typeface="Century Gothic" panose="020B0502020202020204" pitchFamily="34" charset="0"/>
              </a:rPr>
            </a:br>
            <a:r>
              <a:rPr lang="en-US" sz="1200" dirty="0">
                <a:latin typeface="Century Gothic" panose="020B0502020202020204" pitchFamily="34" charset="0"/>
              </a:rPr>
              <a:t>Rivertowne On The Wando </a:t>
            </a:r>
            <a:r>
              <a:rPr lang="en-US" sz="1200" dirty="0">
                <a:latin typeface="Trebuchet MS" panose="020B0603020202020204" pitchFamily="34" charset="0"/>
              </a:rPr>
              <a:t>· </a:t>
            </a:r>
            <a:r>
              <a:rPr lang="en-US" sz="1200" dirty="0">
                <a:latin typeface="Century Gothic" panose="020B0502020202020204" pitchFamily="34" charset="0"/>
              </a:rPr>
              <a:t>Mount Pleasant </a:t>
            </a:r>
            <a:r>
              <a:rPr lang="en-US" sz="1200" dirty="0">
                <a:latin typeface="Trebuchet MS" panose="020B0603020202020204" pitchFamily="34" charset="0"/>
              </a:rPr>
              <a:t>· </a:t>
            </a:r>
            <a:r>
              <a:rPr lang="en-US" sz="1200" dirty="0">
                <a:latin typeface="Century Gothic" panose="020B0502020202020204" pitchFamily="34" charset="0"/>
              </a:rPr>
              <a:t>MLS# 19006002 </a:t>
            </a:r>
            <a:r>
              <a:rPr lang="en-US" sz="1200" dirty="0">
                <a:latin typeface="Trebuchet MS" panose="020B0603020202020204" pitchFamily="34" charset="0"/>
              </a:rPr>
              <a:t>· </a:t>
            </a:r>
            <a:r>
              <a:rPr lang="en-US" sz="1200" dirty="0">
                <a:latin typeface="Century Gothic" panose="020B0502020202020204" pitchFamily="34" charset="0"/>
              </a:rPr>
              <a:t>$527,900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019103"/>
            <a:ext cx="7315200" cy="281729"/>
          </a:xfrm>
          <a:prstGeom prst="rect">
            <a:avLst/>
          </a:prstGeom>
          <a:noFill/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  <a:cs typeface="Times New Roman" panose="02020603050405020304" pitchFamily="18" charset="0"/>
              </a:rPr>
              <a:t>Michelle Brooks </a:t>
            </a:r>
            <a:r>
              <a:rPr lang="en-US" dirty="0">
                <a:latin typeface="Trebuchet MS" panose="020B0603020202020204" pitchFamily="34" charset="0"/>
              </a:rPr>
              <a:t>· </a:t>
            </a:r>
            <a:r>
              <a:rPr lang="en-US" dirty="0">
                <a:latin typeface="Century Gothic" panose="020B0502020202020204" pitchFamily="34" charset="0"/>
                <a:cs typeface="Times New Roman" panose="02020603050405020304" pitchFamily="18" charset="0"/>
              </a:rPr>
              <a:t>(843) 819-0450</a:t>
            </a:r>
            <a:r>
              <a:rPr lang="en-US" dirty="0">
                <a:latin typeface="Century Gothic" panose="020B0502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</a:rPr>
              <a:t>· </a:t>
            </a:r>
            <a:r>
              <a:rPr lang="en-US" dirty="0">
                <a:latin typeface="Century Gothic" panose="020B0502020202020204" pitchFamily="34" charset="0"/>
                <a:cs typeface="Times New Roman" panose="02020603050405020304" pitchFamily="18" charset="0"/>
              </a:rPr>
              <a:t>michelle@mycharlestonhomes.sc</a:t>
            </a:r>
          </a:p>
        </p:txBody>
      </p:sp>
      <p:sp>
        <p:nvSpPr>
          <p:cNvPr id="3" name="Rectangle 2"/>
          <p:cNvSpPr/>
          <p:nvPr/>
        </p:nvSpPr>
        <p:spPr>
          <a:xfrm>
            <a:off x="167088" y="3390447"/>
            <a:ext cx="69903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Century Gothic" panose="020B0502020202020204" pitchFamily="34" charset="0"/>
              </a:rPr>
              <a:t>Beautiful MOVE IN READY low country home embraces all that is southern living, it also backs on to the wetlands so privacy &amp; peace is assured! Enter the property via the full front porch, with swing. Move indoors &amp; notice the spacious, open living feel, stunning hardwood floors, crown molding &amp; relaxing coastal color palette. The airy kitchen has a casual dining area overlooking the large yard &amp; marsh views. On cool days stay cozy by the fireplace in the large family room or retreat upstairs to the tranquil master bedroom w/ garden tub &amp; large shower. This Earth Craft home is environmentally friendly &amp; up to 30% more energy efficient. RTOTW has swimming pools, tennis courts, playgrounds &amp; community docks for all to enjoy.</a:t>
            </a:r>
            <a:endParaRPr lang="en-US" sz="12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72"/>
          <a:stretch/>
        </p:blipFill>
        <p:spPr>
          <a:xfrm>
            <a:off x="1802472" y="683756"/>
            <a:ext cx="3710256" cy="26633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89" y="683755"/>
            <a:ext cx="920249" cy="612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89" y="2734479"/>
            <a:ext cx="920249" cy="612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88" y="2048108"/>
            <a:ext cx="920250" cy="612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89" y="1366784"/>
            <a:ext cx="920249" cy="612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188" y="1366784"/>
            <a:ext cx="920250" cy="612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188" y="683755"/>
            <a:ext cx="920249" cy="612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188" y="2734479"/>
            <a:ext cx="920249" cy="612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188" y="2048108"/>
            <a:ext cx="920249" cy="612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1802472" y="2971800"/>
            <a:ext cx="3710256" cy="343284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1800" b="1" i="1" dirty="0">
                <a:ln w="3175">
                  <a:noFill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entury Gothic" panose="020B0502020202020204" pitchFamily="34" charset="0"/>
              </a:rPr>
              <a:t>New Price!!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39C57DF-EE04-449C-94A0-9040ED86640F}"/>
              </a:ext>
            </a:extLst>
          </p:cNvPr>
          <p:cNvSpPr/>
          <p:nvPr/>
        </p:nvSpPr>
        <p:spPr>
          <a:xfrm>
            <a:off x="0" y="5250838"/>
            <a:ext cx="7315200" cy="220173"/>
          </a:xfrm>
          <a:prstGeom prst="rect">
            <a:avLst/>
          </a:prstGeom>
          <a:noFill/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Brand Name Real Estate | 4 Carriage Lane Suite 106 | Charleston, SC 29407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176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Trebuchet MS</vt:lpstr>
      <vt:lpstr>Office Theme</vt:lpstr>
      <vt:lpstr>2145 Sandy Point Lane Rivertowne On The Wando · Mount Pleasant · MLS# 19006002 · $527,900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35</cp:revision>
  <dcterms:created xsi:type="dcterms:W3CDTF">2006-08-16T00:00:00Z</dcterms:created>
  <dcterms:modified xsi:type="dcterms:W3CDTF">2019-04-29T20:10:33Z</dcterms:modified>
</cp:coreProperties>
</file>