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930"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7/27/2017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png"/><Relationship Id="rId4" Type="http://schemas.openxmlformats.org/officeDocument/2006/relationships/image" Target="../media/image3.jpe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723399"/>
            <a:ext cx="8000999" cy="2306931"/>
          </a:xfrm>
        </p:spPr>
        <p:txBody>
          <a:bodyPr anchor="ctr">
            <a:noAutofit/>
          </a:bodyPr>
          <a:lstStyle/>
          <a:p>
            <a:r>
              <a:rPr lang="en-US" sz="1500" dirty="0">
                <a:solidFill>
                  <a:schemeClr val="tx1">
                    <a:lumMod val="75000"/>
                    <a:lumOff val="25000"/>
                  </a:schemeClr>
                </a:solidFill>
                <a:latin typeface="Century Gothic" panose="020B0502020202020204" pitchFamily="34" charset="0"/>
              </a:rPr>
              <a:t>Prime Location on Hwy 17A approximately 4 miles from where the new hospital will be built and 1 mile from the new Dollar Store. Great spot for a new business or a developer to build new homes! </a:t>
            </a:r>
          </a:p>
          <a:p>
            <a:endParaRPr lang="en-US" sz="1500" dirty="0">
              <a:solidFill>
                <a:schemeClr val="tx1">
                  <a:lumMod val="75000"/>
                  <a:lumOff val="25000"/>
                </a:schemeClr>
              </a:solidFill>
              <a:latin typeface="Century Gothic" panose="020B0502020202020204" pitchFamily="34" charset="0"/>
            </a:endParaRPr>
          </a:p>
          <a:p>
            <a:r>
              <a:rPr lang="en-US" sz="1500" dirty="0">
                <a:solidFill>
                  <a:schemeClr val="tx1">
                    <a:lumMod val="75000"/>
                    <a:lumOff val="25000"/>
                  </a:schemeClr>
                </a:solidFill>
                <a:latin typeface="Century Gothic" panose="020B0502020202020204" pitchFamily="34" charset="0"/>
              </a:rPr>
              <a:t>6.6 acres offers room for a building and parking. Manufactured homes are located on the property but the family are willing to remove unless buyer is interested in keeping them on the lot. Property has electricity, water and septic tank.</a:t>
            </a: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919794"/>
            <a:ext cx="3955208" cy="2966406"/>
          </a:xfrm>
          <a:prstGeom prst="rect">
            <a:avLst/>
          </a:prstGeom>
          <a:ln>
            <a:noFill/>
          </a:ln>
          <a:effectLst>
            <a:softEdge rad="112500"/>
          </a:effectLst>
        </p:spPr>
      </p:pic>
      <p:sp>
        <p:nvSpPr>
          <p:cNvPr id="2" name="Title 1"/>
          <p:cNvSpPr>
            <a:spLocks noGrp="1"/>
          </p:cNvSpPr>
          <p:nvPr>
            <p:ph type="ctrTitle"/>
          </p:nvPr>
        </p:nvSpPr>
        <p:spPr>
          <a:xfrm>
            <a:off x="0" y="0"/>
            <a:ext cx="9143996" cy="1470025"/>
          </a:xfrm>
          <a:gradFill>
            <a:gsLst>
              <a:gs pos="0">
                <a:schemeClr val="accent4">
                  <a:lumMod val="75000"/>
                </a:schemeClr>
              </a:gs>
              <a:gs pos="100000">
                <a:schemeClr val="accent1">
                  <a:tint val="23500"/>
                  <a:satMod val="160000"/>
                  <a:alpha val="0"/>
                </a:schemeClr>
              </a:gs>
            </a:gsLst>
            <a:lin ang="5400000" scaled="0"/>
          </a:gradFill>
        </p:spPr>
        <p:txBody>
          <a:bodyPr anchor="t">
            <a:normAutofit/>
          </a:bodyPr>
          <a:lstStyle/>
          <a:p>
            <a:pPr algn="l"/>
            <a:r>
              <a:rPr lang="en-US" sz="3600" b="1" i="1" dirty="0">
                <a:solidFill>
                  <a:schemeClr val="bg1"/>
                </a:solidFill>
                <a:effectLst>
                  <a:outerShdw blurRad="38100" dist="38100" dir="2700000" algn="tl">
                    <a:srgbClr val="000000">
                      <a:alpha val="43137"/>
                    </a:srgbClr>
                  </a:outerShdw>
                </a:effectLst>
                <a:latin typeface="Monotype Corsiva" panose="03010101010201010101" pitchFamily="66" charset="0"/>
              </a:rPr>
              <a:t>6.6 Acres!! Great Spot For A New Business!</a:t>
            </a:r>
            <a:endParaRPr lang="en-US" sz="3200" i="1"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0999" y="1030540"/>
            <a:ext cx="1142998" cy="857249"/>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5152702"/>
            <a:ext cx="1142996" cy="857247"/>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0998" y="4122163"/>
            <a:ext cx="1142998" cy="857249"/>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0999" y="3091622"/>
            <a:ext cx="1142998" cy="857249"/>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0998" y="2061081"/>
            <a:ext cx="1142998" cy="857249"/>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1" y="0"/>
            <a:ext cx="1142997" cy="857248"/>
          </a:xfrm>
          <a:prstGeom prst="rect">
            <a:avLst/>
          </a:prstGeom>
          <a:ln>
            <a:solidFill>
              <a:schemeClr val="bg1"/>
            </a:solidFill>
          </a:ln>
        </p:spPr>
      </p:pic>
      <p:sp>
        <p:nvSpPr>
          <p:cNvPr id="17" name="TextBox 16"/>
          <p:cNvSpPr txBox="1"/>
          <p:nvPr/>
        </p:nvSpPr>
        <p:spPr>
          <a:xfrm>
            <a:off x="3976982" y="1057268"/>
            <a:ext cx="4024018" cy="2800767"/>
          </a:xfrm>
          <a:prstGeom prst="rect">
            <a:avLst/>
          </a:prstGeom>
          <a:noFill/>
        </p:spPr>
        <p:txBody>
          <a:bodyPr wrap="square" rtlCol="0">
            <a:spAutoFit/>
          </a:bodyPr>
          <a:lstStyle/>
          <a:p>
            <a:pPr algn="ctr"/>
            <a:r>
              <a:rPr lang="en-US" sz="3200" dirty="0">
                <a:latin typeface="Century Gothic" panose="020B0502020202020204" pitchFamily="34" charset="0"/>
              </a:rPr>
              <a:t>2146 S Live Oak </a:t>
            </a:r>
            <a:r>
              <a:rPr lang="en-US" sz="3200" dirty="0" err="1">
                <a:latin typeface="Century Gothic" panose="020B0502020202020204" pitchFamily="34" charset="0"/>
              </a:rPr>
              <a:t>Dr</a:t>
            </a:r>
            <a:endParaRPr lang="en-US" sz="3200" dirty="0">
              <a:latin typeface="Century Gothic" panose="020B0502020202020204" pitchFamily="34" charset="0"/>
            </a:endParaRP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Moncks Corner, SC 29461</a:t>
            </a:r>
          </a:p>
          <a:p>
            <a:pPr algn="ctr"/>
            <a:endParaRPr lang="en-US" sz="2400" dirty="0">
              <a:latin typeface="Century Gothic" panose="020B0502020202020204" pitchFamily="34" charset="0"/>
            </a:endParaRPr>
          </a:p>
          <a:p>
            <a:pPr algn="ctr"/>
            <a:r>
              <a:rPr lang="en-US" sz="2400" dirty="0">
                <a:latin typeface="Century Gothic" panose="020B0502020202020204" pitchFamily="34" charset="0"/>
              </a:rPr>
              <a:t>MLS# 17005333</a:t>
            </a:r>
          </a:p>
          <a:p>
            <a:pPr algn="ctr"/>
            <a:r>
              <a:rPr lang="en-US" sz="2400" dirty="0">
                <a:latin typeface="Century Gothic" panose="020B0502020202020204" pitchFamily="34" charset="0"/>
              </a:rPr>
              <a:t>$700,000</a:t>
            </a:r>
            <a:endParaRPr lang="en-US" sz="2400" dirty="0"/>
          </a:p>
          <a:p>
            <a:pPr algn="ctr"/>
            <a:endParaRPr lang="en-US" sz="2400" dirty="0">
              <a:latin typeface="Century Gothic" panose="020B0502020202020204" pitchFamily="34" charset="0"/>
            </a:endParaRPr>
          </a:p>
        </p:txBody>
      </p:sp>
      <p:sp>
        <p:nvSpPr>
          <p:cNvPr id="19" name="Rectangle 18"/>
          <p:cNvSpPr/>
          <p:nvPr/>
        </p:nvSpPr>
        <p:spPr>
          <a:xfrm>
            <a:off x="4800600" y="6045144"/>
            <a:ext cx="2645600" cy="830997"/>
          </a:xfrm>
          <a:prstGeom prst="rect">
            <a:avLst/>
          </a:prstGeom>
        </p:spPr>
        <p:txBody>
          <a:bodyPr wrap="square">
            <a:spAutoFit/>
          </a:bodyPr>
          <a:lstStyle/>
          <a:p>
            <a:pPr algn="r"/>
            <a:r>
              <a:rPr lang="en-US" sz="1200" dirty="0">
                <a:solidFill>
                  <a:schemeClr val="bg1">
                    <a:lumMod val="50000"/>
                  </a:schemeClr>
                </a:solidFill>
                <a:latin typeface="Century Gothic" panose="020B0502020202020204" pitchFamily="34" charset="0"/>
              </a:rPr>
              <a:t>Charleston Homes</a:t>
            </a:r>
          </a:p>
          <a:p>
            <a:pPr algn="r"/>
            <a:r>
              <a:rPr lang="en-US" sz="1200" dirty="0">
                <a:solidFill>
                  <a:schemeClr val="bg1">
                    <a:lumMod val="50000"/>
                  </a:schemeClr>
                </a:solidFill>
                <a:latin typeface="Century Gothic" panose="020B0502020202020204" pitchFamily="34" charset="0"/>
              </a:rPr>
              <a:t>597 Old Mt. Holly Road</a:t>
            </a:r>
          </a:p>
          <a:p>
            <a:pPr algn="r"/>
            <a:r>
              <a:rPr lang="en-US" sz="1200" dirty="0">
                <a:solidFill>
                  <a:schemeClr val="bg1">
                    <a:lumMod val="50000"/>
                  </a:schemeClr>
                </a:solidFill>
                <a:latin typeface="Century Gothic" panose="020B0502020202020204" pitchFamily="34" charset="0"/>
              </a:rPr>
              <a:t>Suite 301</a:t>
            </a:r>
          </a:p>
          <a:p>
            <a:pPr algn="r"/>
            <a:r>
              <a:rPr lang="en-US" sz="1200" dirty="0">
                <a:solidFill>
                  <a:schemeClr val="bg1">
                    <a:lumMod val="50000"/>
                  </a:schemeClr>
                </a:solidFill>
                <a:latin typeface="Century Gothic" panose="020B0502020202020204" pitchFamily="34" charset="0"/>
              </a:rPr>
              <a:t>Goose Creek, SC 29445</a:t>
            </a:r>
            <a:endParaRPr lang="en-US" sz="1200" dirty="0">
              <a:solidFill>
                <a:schemeClr val="bg1">
                  <a:lumMod val="50000"/>
                </a:schemeClr>
              </a:solidFill>
            </a:endParaRPr>
          </a:p>
        </p:txBody>
      </p:sp>
      <p:pic>
        <p:nvPicPr>
          <p:cNvPr id="20" name="Picture 19"/>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White, Broker</a:t>
            </a: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141</Words>
  <Application>Microsoft Office PowerPoint</Application>
  <PresentationFormat>On-screen Show (4:3)</PresentationFormat>
  <Paragraphs>19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6.6 Acres!! Great Spot For A New Business!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39</cp:revision>
  <dcterms:created xsi:type="dcterms:W3CDTF">2006-08-16T00:00:00Z</dcterms:created>
  <dcterms:modified xsi:type="dcterms:W3CDTF">2017-07-27T14:09:22Z</dcterms:modified>
</cp:coreProperties>
</file>