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3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10/29/2021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10/29/2021</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914" b="914"/>
          <a:stretch/>
        </p:blipFill>
        <p:spPr>
          <a:xfrm>
            <a:off x="0" y="0"/>
            <a:ext cx="8229600" cy="5382640"/>
          </a:xfrm>
          <a:prstGeom prst="rect">
            <a:avLst/>
          </a:prstGeom>
          <a:ln>
            <a:noFill/>
          </a:ln>
          <a:effectLst/>
        </p:spPr>
      </p:pic>
      <p:sp>
        <p:nvSpPr>
          <p:cNvPr id="3" name="Subtitle 2"/>
          <p:cNvSpPr>
            <a:spLocks noGrp="1"/>
          </p:cNvSpPr>
          <p:nvPr>
            <p:ph type="subTitle" idx="1"/>
          </p:nvPr>
        </p:nvSpPr>
        <p:spPr>
          <a:xfrm>
            <a:off x="1609765" y="5624136"/>
            <a:ext cx="5010070" cy="3105036"/>
          </a:xfrm>
        </p:spPr>
        <p:txBody>
          <a:bodyPr anchor="ctr">
            <a:noAutofit/>
          </a:bodyPr>
          <a:lstStyle/>
          <a:p>
            <a:r>
              <a:rPr lang="en-US" sz="9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Exceptional updated estate home in this incredible private gated and highly desirable community of Dunes West! This renovated move in condition. stately home has many wonderful features and benefits. 4 Bedrooms, 3.5 Baths and the Owner's suite is conveniently located on the first floor. Gourmet kitchen complete with wrap around counter, striking custom hood over the stove top, top of the line appliances with lots of cabinetry. Convenient for dining and entertaining, lots of space for those holiday events and parties. The great room features a fireplace with gas logs. Exquisite lighting throughout this home creates a wonderful ambiance. The great room opens up to a large bright sunroom with beautiful views of the marsh and tidal creek. Master bedroom is downstairs with a tray ceiling, fireplace with gas logs. 2-car garage with extra storage and a very spacious finished room over the garage with an adjoining bath. This home features central vacuum, hardwood floors throughout, Jacuzzi tub in Master bathroom, large custom walk in closet, and many other fine details. This home is situated on a pristine professionally landscaped lot with beautiful trees and ornamental foliage. Tidal water behind this home with lots of marsh grass and vegetation. The backyard has a tidal creek. If a dock is a serious consideration a Buyer should contact OCRM for an application. The incredible views of nature, wildlife, and the abundance of vegetation is quite the serene setting for afternoon naps and bird watching. Enjoy the best of life in this grand home! Dunes West is a wonderful community that offers Resort style amenities, 3 lovely pools with a waterslide, tennis courts, workout facility, and Golf Club with restaurant, boat ramp, boat and camper storage. Enjoy jogging trails, being close to award winning schools, great shopping, beaches, and only minutes away from downtown Charleston, Roper Hospital and much more. Must see!!</a:t>
            </a:r>
          </a:p>
        </p:txBody>
      </p:sp>
      <p:sp>
        <p:nvSpPr>
          <p:cNvPr id="2" name="Title 1"/>
          <p:cNvSpPr>
            <a:spLocks noGrp="1"/>
          </p:cNvSpPr>
          <p:nvPr>
            <p:ph type="ctrTitle"/>
          </p:nvPr>
        </p:nvSpPr>
        <p:spPr>
          <a:xfrm>
            <a:off x="0" y="4495800"/>
            <a:ext cx="8229599" cy="762000"/>
          </a:xfrm>
          <a:solidFill>
            <a:schemeClr val="tx1">
              <a:alpha val="25000"/>
            </a:schemeClr>
          </a:solidFill>
        </p:spPr>
        <p:txBody>
          <a:bodyPr anchor="ctr">
            <a:noAutofit/>
            <a:scene3d>
              <a:camera prst="orthographicFront"/>
              <a:lightRig rig="soft" dir="t">
                <a:rot lat="0" lon="0" rev="17220000"/>
              </a:lightRig>
            </a:scene3d>
            <a:sp3d prstMaterial="softEdge"/>
          </a:bodyPr>
          <a:lstStyle/>
          <a:p>
            <a:r>
              <a:rPr lang="en-US" sz="2800" cap="none" dirty="0">
                <a:ln w="3175" cmpd="sng">
                  <a:solidFill>
                    <a:sysClr val="windowText" lastClr="000000"/>
                  </a:solidFill>
                  <a:prstDash val="solid"/>
                </a:ln>
                <a:solidFill>
                  <a:schemeClr val="bg1"/>
                </a:solidFill>
                <a:effectLst/>
                <a:latin typeface="Century Gothic" panose="020B0502020202020204" pitchFamily="34" charset="0"/>
              </a:rPr>
              <a:t>2147 Shell Ring Circle</a:t>
            </a:r>
            <a:br>
              <a:rPr lang="en-US" sz="2800" cap="none" dirty="0">
                <a:ln w="3175" cmpd="sng">
                  <a:solidFill>
                    <a:sysClr val="windowText" lastClr="000000"/>
                  </a:solidFill>
                  <a:prstDash val="solid"/>
                </a:ln>
                <a:solidFill>
                  <a:schemeClr val="bg1"/>
                </a:solidFill>
                <a:effectLst/>
                <a:latin typeface="Century Gothic" panose="020B0502020202020204" pitchFamily="34" charset="0"/>
              </a:rPr>
            </a:br>
            <a:r>
              <a:rPr lang="en-US" sz="1800" cap="none" dirty="0">
                <a:ln w="3175" cmpd="sng">
                  <a:solidFill>
                    <a:sysClr val="windowText" lastClr="000000"/>
                  </a:solidFill>
                  <a:prstDash val="solid"/>
                </a:ln>
                <a:solidFill>
                  <a:schemeClr val="bg1"/>
                </a:solidFill>
                <a:effectLst/>
                <a:latin typeface="Century Gothic" panose="020B0502020202020204" pitchFamily="34" charset="0"/>
              </a:rPr>
              <a:t>Dunes West | Mount Pleasant, SC 29466 | MLS# 21028112 | $1,145,000</a:t>
            </a:r>
            <a:endParaRPr lang="en-US" sz="1600" i="1" cap="none" dirty="0">
              <a:ln w="3175" cmpd="sng">
                <a:solidFill>
                  <a:sysClr val="windowText" lastClr="000000"/>
                </a:solid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0" y="0"/>
            <a:ext cx="8229600" cy="830997"/>
          </a:xfrm>
          <a:prstGeom prst="rect">
            <a:avLst/>
          </a:prstGeom>
          <a:noFill/>
        </p:spPr>
        <p:txBody>
          <a:bodyPr wrap="square">
            <a:spAutoFit/>
          </a:bodyPr>
          <a:lstStyle/>
          <a:p>
            <a:pPr algn="r"/>
            <a:r>
              <a:rPr lang="en-US" sz="2400" b="1" i="1" dirty="0">
                <a:ln w="3175">
                  <a:solidFill>
                    <a:schemeClr val="tx1"/>
                  </a:solidFill>
                </a:ln>
                <a:solidFill>
                  <a:schemeClr val="bg1"/>
                </a:solidFill>
                <a:effectLst>
                  <a:outerShdw blurRad="50800" dist="38100" dir="2700000" algn="tl" rotWithShape="0">
                    <a:prstClr val="black">
                      <a:alpha val="40000"/>
                    </a:prstClr>
                  </a:outerShdw>
                </a:effectLst>
                <a:latin typeface="Century Gothic" panose="020B0502020202020204" pitchFamily="34" charset="0"/>
              </a:rPr>
              <a:t>Exceptionally Updated Home</a:t>
            </a:r>
          </a:p>
          <a:p>
            <a:pPr algn="r"/>
            <a:r>
              <a:rPr lang="en-US" sz="2400" b="1" i="1" dirty="0">
                <a:ln w="3175">
                  <a:solidFill>
                    <a:schemeClr val="tx1"/>
                  </a:solidFill>
                </a:ln>
                <a:solidFill>
                  <a:schemeClr val="bg1"/>
                </a:solidFill>
                <a:effectLst>
                  <a:outerShdw blurRad="50800" dist="38100" dir="2700000" algn="tl" rotWithShape="0">
                    <a:prstClr val="black">
                      <a:alpha val="40000"/>
                    </a:prstClr>
                  </a:outerShdw>
                </a:effectLst>
                <a:latin typeface="Century Gothic" panose="020B0502020202020204" pitchFamily="34" charset="0"/>
              </a:rPr>
              <a:t>on Tidal Creek and Marsh</a:t>
            </a: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619835" y="7414724"/>
            <a:ext cx="1609765" cy="1073176"/>
          </a:xfrm>
          <a:prstGeom prst="rect">
            <a:avLst/>
          </a:prstGeom>
          <a:ln>
            <a:noFill/>
          </a:ln>
          <a:effectLst/>
        </p:spPr>
      </p:pic>
      <p:pic>
        <p:nvPicPr>
          <p:cNvPr id="22" name="Picture 21"/>
          <p:cNvPicPr>
            <a:picLocks noChangeAspect="1"/>
          </p:cNvPicPr>
          <p:nvPr/>
        </p:nvPicPr>
        <p:blipFill>
          <a:blip r:embed="rId6">
            <a:extLst>
              <a:ext uri="{28A0092B-C50C-407E-A947-70E740481C1C}">
                <a14:useLocalDpi xmlns:a14="http://schemas.microsoft.com/office/drawing/2010/main" val="0"/>
              </a:ext>
            </a:extLst>
          </a:blip>
          <a:srcRect/>
          <a:stretch/>
        </p:blipFill>
        <p:spPr>
          <a:xfrm>
            <a:off x="6629848" y="5866768"/>
            <a:ext cx="1595742" cy="1063828"/>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5865014"/>
            <a:ext cx="1609765" cy="1072478"/>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0" y="7419866"/>
            <a:ext cx="1609765" cy="1067810"/>
          </a:xfrm>
          <a:prstGeom prst="rect">
            <a:avLst/>
          </a:prstGeom>
          <a:ln>
            <a:noFill/>
          </a:ln>
          <a:effectLst/>
        </p:spPr>
      </p:pic>
      <p:sp>
        <p:nvSpPr>
          <p:cNvPr id="20" name="Rectangle 19">
            <a:extLst>
              <a:ext uri="{FF2B5EF4-FFF2-40B4-BE49-F238E27FC236}">
                <a16:creationId xmlns:a16="http://schemas.microsoft.com/office/drawing/2014/main" id="{9A633546-C059-4BD1-B286-4CB9184084F5}"/>
              </a:ext>
            </a:extLst>
          </p:cNvPr>
          <p:cNvSpPr/>
          <p:nvPr/>
        </p:nvSpPr>
        <p:spPr>
          <a:xfrm>
            <a:off x="0" y="3962400"/>
            <a:ext cx="8229600" cy="461665"/>
          </a:xfrm>
          <a:prstGeom prst="rect">
            <a:avLst/>
          </a:prstGeom>
          <a:noFill/>
        </p:spPr>
        <p:txBody>
          <a:bodyPr wrap="square">
            <a:spAutoFit/>
          </a:bodyPr>
          <a:lstStyle/>
          <a:p>
            <a:pPr algn="ctr"/>
            <a:r>
              <a:rPr lang="en-US" sz="2400" i="1" dirty="0">
                <a:ln w="3175">
                  <a:noFill/>
                </a:ln>
                <a:solidFill>
                  <a:srgbClr val="FFFF00"/>
                </a:solidFill>
                <a:effectLst>
                  <a:outerShdw blurRad="50800" dist="38100" dir="2700000" algn="tl" rotWithShape="0">
                    <a:prstClr val="black">
                      <a:alpha val="40000"/>
                    </a:prstClr>
                  </a:outerShdw>
                </a:effectLst>
                <a:latin typeface="Century Gothic" panose="020B0502020202020204" pitchFamily="34" charset="0"/>
              </a:rPr>
              <a:t>PRICE ADJUSTMENT</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355</TotalTime>
  <Words>419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2147 Shell Ring Circle Dunes West | Mount Pleasant, SC 29466 | MLS# 21028112 | $1,145,000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72</cp:revision>
  <dcterms:created xsi:type="dcterms:W3CDTF">2006-08-16T00:00:00Z</dcterms:created>
  <dcterms:modified xsi:type="dcterms:W3CDTF">2021-10-29T19:38:42Z</dcterms:modified>
</cp:coreProperties>
</file>