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2628" y="9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372" y="6026125"/>
            <a:ext cx="7553657" cy="2834923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You will LOVE this Charming Open Concept styled home with pretty colors and in Excellent condition. This is the popular Alston A Plan built by Ryland Homes. Offering Master Bedroom down with huge Walk-In Closet, large Great Room/Dining area with 10'ceilings plus an additional sun room overlooking the spacious fenced-in back yard and huge deck (16'x 27'). The Gourmet Kitchen boasts staggered 42'' Maple Cabinets w/Pull-Outs, S/S Appliances, Recessed </a:t>
            </a:r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lighting ,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Center Island w/Breakfast Bar, Tile Backsplash and large Pantry. GR wired for surround sound. 4th bedroom is upstairs and can be used as a flex space. Attic space has flooring for additional storage. Sidewalk Community with Direct Access to Sawmill Branch Creek Trails. Close to Highly Regarded DD2 Schools</a:t>
            </a:r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, Shopping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, Restaurants and I26</a:t>
            </a:r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.</a:t>
            </a:r>
          </a:p>
          <a:p>
            <a:endParaRPr lang="en-US" sz="1400" dirty="0" smtClean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cs typeface="Microsoft Sans Serif" panose="020B0604020202020204" pitchFamily="34" charset="0"/>
            </a:endParaRPr>
          </a:p>
          <a:p>
            <a:r>
              <a:rPr lang="en-US" sz="14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View a virtual </a:t>
            </a:r>
            <a:r>
              <a:rPr lang="en-US" sz="1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tour at </a:t>
            </a:r>
            <a:r>
              <a:rPr lang="en-US" sz="1400" b="1" i="1" u="sng" dirty="0">
                <a:solidFill>
                  <a:schemeClr val="accent1"/>
                </a:solidFill>
              </a:rPr>
              <a:t>www.214goldfinch.com</a:t>
            </a:r>
            <a:endParaRPr lang="en-US" sz="1400" b="1" i="1" dirty="0">
              <a:solidFill>
                <a:schemeClr val="accent1"/>
              </a:solidFill>
              <a:latin typeface="Century Gothic" panose="020B0502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9784080"/>
            <a:ext cx="7772400" cy="274320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Century 21 </a:t>
            </a:r>
            <a:r>
              <a:rPr lang="en-US" sz="1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Properties Plus </a:t>
            </a:r>
            <a:r>
              <a:rPr 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of </a:t>
            </a:r>
            <a:r>
              <a:rPr lang="en-US" sz="1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Summerville | 118 </a:t>
            </a:r>
            <a:r>
              <a:rPr 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W Richardson </a:t>
            </a:r>
            <a:r>
              <a:rPr lang="en-US" sz="1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Ave | Summerville</a:t>
            </a:r>
            <a:r>
              <a:rPr 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, SC 29483</a:t>
            </a:r>
          </a:p>
        </p:txBody>
      </p:sp>
      <p:sp>
        <p:nvSpPr>
          <p:cNvPr id="5" name="Rectangle 4"/>
          <p:cNvSpPr/>
          <p:nvPr/>
        </p:nvSpPr>
        <p:spPr>
          <a:xfrm>
            <a:off x="3581401" y="8861048"/>
            <a:ext cx="3505199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Beth </a:t>
            </a:r>
            <a:r>
              <a:rPr lang="en-US" sz="1600" dirty="0" smtClean="0"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Mandell</a:t>
            </a:r>
            <a:endParaRPr lang="en-US" sz="1600" dirty="0">
              <a:latin typeface="Century Gothic" panose="020B0502020202020204" pitchFamily="34" charset="0"/>
              <a:ea typeface="Open Sans" panose="020B0606030504020204" pitchFamily="34" charset="0"/>
              <a:cs typeface="Microsoft Sans Serif" panose="020B0604020202020204" pitchFamily="34" charset="0"/>
            </a:endParaRPr>
          </a:p>
          <a:p>
            <a:pPr algn="r"/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M 843-900-1296 | O 843-871-2121 </a:t>
            </a:r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  <a:ea typeface="Open Sans" panose="020B0606030504020204" pitchFamily="34" charset="0"/>
              <a:cs typeface="Microsoft Sans Serif" panose="020B0604020202020204" pitchFamily="34" charset="0"/>
            </a:endParaRPr>
          </a:p>
          <a:p>
            <a:pPr algn="r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bmandell@century21properties.com</a:t>
            </a:r>
          </a:p>
          <a:p>
            <a:pPr algn="r"/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www.bestcarolinahomedeals.com</a:t>
            </a:r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  <a:ea typeface="Open Sans" panose="020B0606030504020204" pitchFamily="34" charset="0"/>
              <a:cs typeface="Microsoft Sans Serif" panose="020B0604020202020204" pitchFamily="34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0" y="0"/>
            <a:ext cx="7772400" cy="661720"/>
            <a:chOff x="0" y="115417"/>
            <a:chExt cx="7772400" cy="661720"/>
          </a:xfrm>
        </p:grpSpPr>
        <p:sp>
          <p:nvSpPr>
            <p:cNvPr id="6" name="Rectangle 5"/>
            <p:cNvSpPr/>
            <p:nvPr/>
          </p:nvSpPr>
          <p:spPr>
            <a:xfrm>
              <a:off x="0" y="152400"/>
              <a:ext cx="7772400" cy="587752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0" y="115417"/>
              <a:ext cx="7772400" cy="661720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algn="ctr"/>
              <a:r>
                <a:rPr lang="en-US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214 Goldfinch </a:t>
              </a:r>
              <a:r>
                <a:rPr lang="en-US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Lane</a:t>
              </a:r>
            </a:p>
            <a:p>
              <a:pPr algn="ctr"/>
              <a:r>
                <a:rPr lang="en-US" sz="17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Arbor Walk | Summerville, SC 29485 | MLS# 15026283 | $199,000</a:t>
              </a:r>
            </a:p>
          </p:txBody>
        </p:sp>
      </p:grp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34800" y="282952"/>
            <a:ext cx="1828800" cy="1371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35" y="2243195"/>
            <a:ext cx="5577841" cy="3784135"/>
          </a:xfrm>
          <a:prstGeom prst="rect">
            <a:avLst/>
          </a:prstGeom>
          <a:ln>
            <a:solidFill>
              <a:srgbClr val="FFC000"/>
            </a:solidFill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4920" y="3576703"/>
            <a:ext cx="1673352" cy="1117119"/>
          </a:xfrm>
          <a:prstGeom prst="rect">
            <a:avLst/>
          </a:prstGeom>
          <a:ln>
            <a:solidFill>
              <a:srgbClr val="FFC000"/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4920" y="2243195"/>
            <a:ext cx="1673352" cy="1117119"/>
          </a:xfrm>
          <a:prstGeom prst="rect">
            <a:avLst/>
          </a:prstGeom>
          <a:ln>
            <a:solidFill>
              <a:srgbClr val="FFC000"/>
            </a:solidFill>
          </a:ln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4920" y="4910211"/>
            <a:ext cx="1673352" cy="1117119"/>
          </a:xfrm>
          <a:prstGeom prst="rect">
            <a:avLst/>
          </a:prstGeom>
          <a:ln>
            <a:solidFill>
              <a:srgbClr val="FFC000"/>
            </a:solidFill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4615" y="8900924"/>
            <a:ext cx="1398015" cy="81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2" descr="http://photos.flexmls.com/chs/20141006170353314199000000.jpg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373"/>
          <a:stretch/>
        </p:blipFill>
        <p:spPr bwMode="auto">
          <a:xfrm>
            <a:off x="7086600" y="8900924"/>
            <a:ext cx="615899" cy="81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35" y="909687"/>
            <a:ext cx="1673352" cy="1117119"/>
          </a:xfrm>
          <a:prstGeom prst="rect">
            <a:avLst/>
          </a:prstGeom>
          <a:ln>
            <a:solidFill>
              <a:srgbClr val="FFC000"/>
            </a:solidFill>
          </a:ln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5597" y="909687"/>
            <a:ext cx="1673352" cy="1117119"/>
          </a:xfrm>
          <a:prstGeom prst="rect">
            <a:avLst/>
          </a:prstGeom>
          <a:ln>
            <a:solidFill>
              <a:srgbClr val="FFC000"/>
            </a:solidFill>
          </a:ln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5259" y="909687"/>
            <a:ext cx="1673352" cy="1117119"/>
          </a:xfrm>
          <a:prstGeom prst="rect">
            <a:avLst/>
          </a:prstGeom>
          <a:ln>
            <a:solidFill>
              <a:srgbClr val="FFC000"/>
            </a:solidFill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4920" y="909687"/>
            <a:ext cx="1673352" cy="1117119"/>
          </a:xfrm>
          <a:prstGeom prst="rect">
            <a:avLst/>
          </a:prstGeom>
          <a:ln>
            <a:solidFill>
              <a:srgbClr val="FFC000"/>
            </a:solidFill>
          </a:ln>
        </p:spPr>
      </p:pic>
      <p:sp>
        <p:nvSpPr>
          <p:cNvPr id="14" name="Rectangle 13"/>
          <p:cNvSpPr/>
          <p:nvPr/>
        </p:nvSpPr>
        <p:spPr>
          <a:xfrm>
            <a:off x="125935" y="5257889"/>
            <a:ext cx="557267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b="1" i="1" dirty="0" smtClean="0">
                <a:effectLst>
                  <a:outerShdw blurRad="38100" dist="38100" dir="2700000" algn="tl">
                    <a:schemeClr val="bg1">
                      <a:lumMod val="95000"/>
                      <a:alpha val="43000"/>
                    </a:schemeClr>
                  </a:outerShdw>
                </a:effectLst>
                <a:latin typeface="Century Gothic" panose="020B0502020202020204" pitchFamily="34" charset="0"/>
              </a:rPr>
              <a:t>Just Listed!</a:t>
            </a:r>
          </a:p>
          <a:p>
            <a:pPr algn="ctr"/>
            <a:r>
              <a:rPr lang="en-US" sz="2200" b="1" i="1" dirty="0" smtClean="0">
                <a:effectLst>
                  <a:outerShdw blurRad="38100" dist="38100" dir="2700000" algn="tl">
                    <a:schemeClr val="bg1">
                      <a:lumMod val="95000"/>
                      <a:alpha val="43000"/>
                    </a:schemeClr>
                  </a:outerShdw>
                </a:effectLst>
                <a:latin typeface="Century Gothic" panose="020B0502020202020204" pitchFamily="34" charset="0"/>
              </a:rPr>
              <a:t>All Offers Welcome!!</a:t>
            </a:r>
            <a:endParaRPr lang="en-US" sz="2200" b="1" i="1" dirty="0">
              <a:effectLst>
                <a:outerShdw blurRad="38100" dist="38100" dir="2700000" algn="tl">
                  <a:schemeClr val="bg1">
                    <a:lumMod val="95000"/>
                    <a:alpha val="43000"/>
                  </a:schemeClr>
                </a:outerShdw>
              </a:effectLst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4365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196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Century Gothic</vt:lpstr>
      <vt:lpstr>Microsoft Sans Serif</vt:lpstr>
      <vt:lpstr>Open Sans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</cp:lastModifiedBy>
  <cp:revision>17</cp:revision>
  <dcterms:created xsi:type="dcterms:W3CDTF">2006-08-16T00:00:00Z</dcterms:created>
  <dcterms:modified xsi:type="dcterms:W3CDTF">2015-10-19T14:47:51Z</dcterms:modified>
</cp:coreProperties>
</file>