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B6E"/>
    <a:srgbClr val="E9CC8A"/>
    <a:srgbClr val="CCCC00"/>
    <a:srgbClr val="E4CB94"/>
    <a:srgbClr val="CFAD6F"/>
    <a:srgbClr val="DFC28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28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jp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2.jp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7772400" cy="5181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" y="5670447"/>
            <a:ext cx="7771207" cy="2095613"/>
          </a:xfrm>
        </p:spPr>
        <p:txBody>
          <a:bodyPr anchor="ctr">
            <a:noAutofit/>
          </a:bodyPr>
          <a:lstStyle/>
          <a:p>
            <a:r>
              <a:rPr lang="en-US" sz="1300" b="1" dirty="0">
                <a:solidFill>
                  <a:schemeClr val="tx1"/>
                </a:solidFill>
                <a:latin typeface="Lucida Sans" panose="020B0602030504020204" pitchFamily="34" charset="0"/>
              </a:rPr>
              <a:t>Charming Cottage, Turn Key READY, in highly coveted Riverland Terrace neighborhood. A Walkable community with beautiful views and access to a Boat Landing. This 3 bedroom 2 bath home has an updated, Large Owner suite, apart from the additional bedrooms. Hardwood Flooring, Tankless Water Heater. Updated Kitchen, Bonus room, Currently used as gym &amp; laundry. Fireplace in Living room, Large back yard, fenced in opens to the street and there is room to store a Boat! Just minutes from downtown and Folly Beach. Golf nearby, Plymouth Playground &amp; Pocket Park are all nearby in addition to a community garden at Medway Park. This is a great neighborhood for all. WALK to nearby Terrace Theater, restaurants &amp; shops New Roof, 2015,Timberline Ultra HD architectural shingles. New HVAC &amp; duct work 2017</a:t>
            </a:r>
            <a:endParaRPr lang="en-US" sz="1300" b="1" i="1" dirty="0">
              <a:solidFill>
                <a:schemeClr val="tx1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174" y="0"/>
            <a:ext cx="7773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2153 Welch Avenue</a:t>
            </a:r>
          </a:p>
          <a:p>
            <a:r>
              <a:rPr 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Riverland Terrace</a:t>
            </a:r>
          </a:p>
          <a:p>
            <a:r>
              <a:rPr 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Charleston, SC 29412</a:t>
            </a:r>
          </a:p>
          <a:p>
            <a:r>
              <a:rPr 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MLS# 19008506</a:t>
            </a:r>
          </a:p>
          <a:p>
            <a:r>
              <a:rPr 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$392,000</a:t>
            </a:r>
            <a:endParaRPr lang="en-US" sz="1400" b="1" i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9230" y="9064823"/>
            <a:ext cx="4911561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ucida Sans" panose="020B0602030504020204" pitchFamily="34" charset="0"/>
              </a:rPr>
              <a:t>Jan Miller</a:t>
            </a:r>
            <a:br>
              <a:rPr lang="en-US" sz="14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Lucida Sans" panose="020B0602030504020204" pitchFamily="34" charset="0"/>
              </a:rPr>
              <a:t>Cell (843) 345-9719 | Jan.Miller@nvrealtygroup.com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1188" y="9719846"/>
            <a:ext cx="7772396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Lucida Sans" panose="020B0602030504020204" pitchFamily="34" charset="0"/>
              </a:rPr>
              <a:t>NV Realty Group | 91 Broad St, Ste A | Charleston, SC 29401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Lucida Sans" panose="020B0602030504020204" pitchFamily="34" charset="0"/>
              </a:rPr>
              <a:t>janmiller.nvrealtygroup.com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6048" y="9056850"/>
            <a:ext cx="898911" cy="89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4" y="9154038"/>
            <a:ext cx="1728723" cy="704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57601"/>
            <a:ext cx="7772395" cy="838200"/>
          </a:xfrm>
          <a:effectLst/>
        </p:spPr>
        <p:txBody>
          <a:bodyPr anchor="t">
            <a:noAutofit/>
          </a:bodyPr>
          <a:lstStyle/>
          <a:p>
            <a:pPr algn="r"/>
            <a:r>
              <a:rPr lang="en-US" sz="2400" b="1" i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RECENTLY ON TOUR WITH HGTV</a:t>
            </a:r>
            <a:br>
              <a:rPr lang="en-US" sz="2400" b="1" i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</a:br>
            <a:r>
              <a:rPr lang="en-US" sz="2400" b="1" i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Price Reduced, Seller Motivated! 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5" y="4591455"/>
            <a:ext cx="1618488" cy="10789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80" y="4591455"/>
            <a:ext cx="1618488" cy="10789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5" y="7785515"/>
            <a:ext cx="1618488" cy="10789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80" y="7785515"/>
            <a:ext cx="1618488" cy="10789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54" y="4591455"/>
            <a:ext cx="1618488" cy="10789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81" y="7785515"/>
            <a:ext cx="1616240" cy="10789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42" y="4591455"/>
            <a:ext cx="1618488" cy="10789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19" y="7785515"/>
            <a:ext cx="1618488" cy="10789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411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195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Sans</vt:lpstr>
      <vt:lpstr>Office Theme</vt:lpstr>
      <vt:lpstr>RECENTLY ON TOUR WITH HGTV Price Reduced, Seller Motivated!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59</cp:revision>
  <dcterms:created xsi:type="dcterms:W3CDTF">2006-08-16T00:00:00Z</dcterms:created>
  <dcterms:modified xsi:type="dcterms:W3CDTF">2019-05-15T14:52:49Z</dcterms:modified>
</cp:coreProperties>
</file>