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sandford29455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2580" y="3962400"/>
            <a:ext cx="3154801" cy="4260651"/>
          </a:xfrm>
        </p:spPr>
        <p:txBody>
          <a:bodyPr anchor="ctr"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 SF homes and 1 Mobile home Rental in the heart of West Ashley with Beautiful Marsh Views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Selling as a package - The 3 lots total over 1.5 Acres on the end of a </a:t>
            </a:r>
            <a:r>
              <a:rPr lang="en-US" sz="16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cul</a:t>
            </a: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=de=sac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Current Rental income on 3 properties is 3650 month.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Potential development site - for townhomes or apartments, add a dock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Please do not disturb the tenants.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Offering at $749,000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808" y="8421664"/>
            <a:ext cx="268517" cy="34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291604"/>
            <a:ext cx="685799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  <a:cs typeface="Arial" panose="020B0604020202020204" pitchFamily="34" charset="0"/>
              </a:rPr>
              <a:t>Gerri </a:t>
            </a:r>
            <a:r>
              <a:rPr lang="en-US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Sandford</a:t>
            </a:r>
            <a:endParaRPr lang="en-US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</a:rPr>
              <a:t>(843) 817-8762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gsandford29455@gmail.com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84" y="674298"/>
            <a:ext cx="5424634" cy="303779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2" y="-76200"/>
            <a:ext cx="685799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dirty="0">
                <a:ln w="24500" cmpd="dbl">
                  <a:noFill/>
                  <a:prstDash val="solid"/>
                  <a:miter lim="800000"/>
                </a:ln>
                <a:solidFill>
                  <a:srgbClr val="118D9A"/>
                </a:solidFill>
                <a:latin typeface="Edwardian Script ITC" panose="030303020407070D0804" pitchFamily="66" charset="0"/>
                <a:cs typeface="Arial" panose="020B0604020202020204" pitchFamily="34" charset="0"/>
              </a:rPr>
              <a:t>Investors/Developers</a:t>
            </a:r>
            <a:endParaRPr lang="en-US" sz="4400" cap="none" spc="0" dirty="0">
              <a:ln w="24500" cmpd="dbl">
                <a:noFill/>
                <a:prstDash val="solid"/>
                <a:miter lim="800000"/>
              </a:ln>
              <a:solidFill>
                <a:srgbClr val="118D9A"/>
              </a:solidFill>
              <a:latin typeface="Edwardian Script ITC" panose="030303020407070D0804" pitchFamily="66" charset="0"/>
              <a:cs typeface="Arial" panose="020B0604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9" y="3962401"/>
            <a:ext cx="3292318" cy="42606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155569" y="8763000"/>
            <a:ext cx="1142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Anchor Line Realty LLC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1619 Samuel Rd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Charleston, SC 29412</a:t>
            </a:r>
          </a:p>
        </p:txBody>
      </p:sp>
      <p:sp>
        <p:nvSpPr>
          <p:cNvPr id="8" name="Diagonal Stripe 7"/>
          <p:cNvSpPr/>
          <p:nvPr/>
        </p:nvSpPr>
        <p:spPr>
          <a:xfrm>
            <a:off x="-1981200" y="98842"/>
            <a:ext cx="1524000" cy="1490235"/>
          </a:xfrm>
          <a:prstGeom prst="diagStripe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8902563">
            <a:off x="-2177260" y="326873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$25K Price Reduction!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971800"/>
            <a:ext cx="6858000" cy="732014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Catterton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Drive ~ Dogwood Gardens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Charleston, SC 29414</a:t>
            </a:r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98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Edwardian Script ITC</vt:lpstr>
      <vt:lpstr>Office Theme</vt:lpstr>
      <vt:lpstr>Catterton Drive ~ Dogwood Gardens Charleston, SC 29414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 Price</cp:lastModifiedBy>
  <cp:revision>15</cp:revision>
  <dcterms:created xsi:type="dcterms:W3CDTF">2006-08-16T00:00:00Z</dcterms:created>
  <dcterms:modified xsi:type="dcterms:W3CDTF">2017-04-11T19:50:08Z</dcterms:modified>
</cp:coreProperties>
</file>