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8229600" cy="100584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E326A"/>
    <a:srgbClr val="FF7575"/>
    <a:srgbClr val="F5822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75" d="100"/>
          <a:sy n="75" d="100"/>
        </p:scale>
        <p:origin x="1886" y="-63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1646133"/>
            <a:ext cx="6995160" cy="3501813"/>
          </a:xfrm>
        </p:spPr>
        <p:txBody>
          <a:bodyPr anchor="b"/>
          <a:lstStyle>
            <a:lvl1pPr algn="ctr">
              <a:defRPr sz="5400"/>
            </a:lvl1pPr>
          </a:lstStyle>
          <a:p>
            <a:r>
              <a:rPr lang="en-US"/>
              <a:t>Click to edit Master title style</a:t>
            </a:r>
            <a:endParaRPr lang="en-US" dirty="0"/>
          </a:p>
        </p:txBody>
      </p:sp>
      <p:sp>
        <p:nvSpPr>
          <p:cNvPr id="3" name="Subtitle 2"/>
          <p:cNvSpPr>
            <a:spLocks noGrp="1"/>
          </p:cNvSpPr>
          <p:nvPr>
            <p:ph type="subTitle" idx="1"/>
          </p:nvPr>
        </p:nvSpPr>
        <p:spPr>
          <a:xfrm>
            <a:off x="1028700" y="5282989"/>
            <a:ext cx="6172200" cy="2428451"/>
          </a:xfrm>
        </p:spPr>
        <p:txBody>
          <a:bodyPr/>
          <a:lstStyle>
            <a:lvl1pPr marL="0" indent="0" algn="ctr">
              <a:buNone/>
              <a:defRPr sz="2160"/>
            </a:lvl1pPr>
            <a:lvl2pPr marL="411480" indent="0" algn="ctr">
              <a:buNone/>
              <a:defRPr sz="1800"/>
            </a:lvl2pPr>
            <a:lvl3pPr marL="822960" indent="0" algn="ctr">
              <a:buNone/>
              <a:defRPr sz="1620"/>
            </a:lvl3pPr>
            <a:lvl4pPr marL="1234440" indent="0" algn="ctr">
              <a:buNone/>
              <a:defRPr sz="1440"/>
            </a:lvl4pPr>
            <a:lvl5pPr marL="1645920" indent="0" algn="ctr">
              <a:buNone/>
              <a:defRPr sz="1440"/>
            </a:lvl5pPr>
            <a:lvl6pPr marL="2057400" indent="0" algn="ctr">
              <a:buNone/>
              <a:defRPr sz="1440"/>
            </a:lvl6pPr>
            <a:lvl7pPr marL="2468880" indent="0" algn="ctr">
              <a:buNone/>
              <a:defRPr sz="1440"/>
            </a:lvl7pPr>
            <a:lvl8pPr marL="2880360" indent="0" algn="ctr">
              <a:buNone/>
              <a:defRPr sz="1440"/>
            </a:lvl8pPr>
            <a:lvl9pPr marL="3291840" indent="0" algn="ctr">
              <a:buNone/>
              <a:defRPr sz="144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772EAF3-99EF-42A4-8450-453F282A5E58}" type="datetimeFigureOut">
              <a:rPr lang="en-US" smtClean="0"/>
              <a:t>12/19/2022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202445671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772EAF3-99EF-42A4-8450-453F282A5E58}" type="datetimeFigureOut">
              <a:rPr lang="en-US" smtClean="0"/>
              <a:t>12/19/2022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311692928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889308" y="535517"/>
            <a:ext cx="1774508" cy="8524029"/>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565785" y="535517"/>
            <a:ext cx="5220653" cy="852402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772EAF3-99EF-42A4-8450-453F282A5E58}" type="datetimeFigureOut">
              <a:rPr lang="en-US" smtClean="0"/>
              <a:t>12/19/2022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3996633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772EAF3-99EF-42A4-8450-453F282A5E58}" type="datetimeFigureOut">
              <a:rPr lang="en-US" smtClean="0"/>
              <a:t>12/19/2022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28162933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61499" y="2507618"/>
            <a:ext cx="7098030" cy="4184014"/>
          </a:xfrm>
        </p:spPr>
        <p:txBody>
          <a:bodyPr anchor="b"/>
          <a:lstStyle>
            <a:lvl1pPr>
              <a:defRPr sz="5400"/>
            </a:lvl1pPr>
          </a:lstStyle>
          <a:p>
            <a:r>
              <a:rPr lang="en-US"/>
              <a:t>Click to edit Master title style</a:t>
            </a:r>
            <a:endParaRPr lang="en-US" dirty="0"/>
          </a:p>
        </p:txBody>
      </p:sp>
      <p:sp>
        <p:nvSpPr>
          <p:cNvPr id="3" name="Text Placeholder 2"/>
          <p:cNvSpPr>
            <a:spLocks noGrp="1"/>
          </p:cNvSpPr>
          <p:nvPr>
            <p:ph type="body" idx="1"/>
          </p:nvPr>
        </p:nvSpPr>
        <p:spPr>
          <a:xfrm>
            <a:off x="561499" y="6731215"/>
            <a:ext cx="7098030" cy="2200274"/>
          </a:xfrm>
        </p:spPr>
        <p:txBody>
          <a:bodyPr/>
          <a:lstStyle>
            <a:lvl1pPr marL="0" indent="0">
              <a:buNone/>
              <a:defRPr sz="2160">
                <a:solidFill>
                  <a:schemeClr val="tx1"/>
                </a:solidFill>
              </a:defRPr>
            </a:lvl1pPr>
            <a:lvl2pPr marL="411480" indent="0">
              <a:buNone/>
              <a:defRPr sz="1800">
                <a:solidFill>
                  <a:schemeClr val="tx1">
                    <a:tint val="75000"/>
                  </a:schemeClr>
                </a:solidFill>
              </a:defRPr>
            </a:lvl2pPr>
            <a:lvl3pPr marL="822960" indent="0">
              <a:buNone/>
              <a:defRPr sz="1620">
                <a:solidFill>
                  <a:schemeClr val="tx1">
                    <a:tint val="75000"/>
                  </a:schemeClr>
                </a:solidFill>
              </a:defRPr>
            </a:lvl3pPr>
            <a:lvl4pPr marL="1234440" indent="0">
              <a:buNone/>
              <a:defRPr sz="1440">
                <a:solidFill>
                  <a:schemeClr val="tx1">
                    <a:tint val="75000"/>
                  </a:schemeClr>
                </a:solidFill>
              </a:defRPr>
            </a:lvl4pPr>
            <a:lvl5pPr marL="1645920" indent="0">
              <a:buNone/>
              <a:defRPr sz="1440">
                <a:solidFill>
                  <a:schemeClr val="tx1">
                    <a:tint val="75000"/>
                  </a:schemeClr>
                </a:solidFill>
              </a:defRPr>
            </a:lvl5pPr>
            <a:lvl6pPr marL="2057400" indent="0">
              <a:buNone/>
              <a:defRPr sz="1440">
                <a:solidFill>
                  <a:schemeClr val="tx1">
                    <a:tint val="75000"/>
                  </a:schemeClr>
                </a:solidFill>
              </a:defRPr>
            </a:lvl6pPr>
            <a:lvl7pPr marL="2468880" indent="0">
              <a:buNone/>
              <a:defRPr sz="1440">
                <a:solidFill>
                  <a:schemeClr val="tx1">
                    <a:tint val="75000"/>
                  </a:schemeClr>
                </a:solidFill>
              </a:defRPr>
            </a:lvl7pPr>
            <a:lvl8pPr marL="2880360" indent="0">
              <a:buNone/>
              <a:defRPr sz="1440">
                <a:solidFill>
                  <a:schemeClr val="tx1">
                    <a:tint val="75000"/>
                  </a:schemeClr>
                </a:solidFill>
              </a:defRPr>
            </a:lvl8pPr>
            <a:lvl9pPr marL="3291840" indent="0">
              <a:buNone/>
              <a:defRPr sz="144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772EAF3-99EF-42A4-8450-453F282A5E58}" type="datetimeFigureOut">
              <a:rPr lang="en-US" smtClean="0"/>
              <a:t>12/19/2022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20865004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565785" y="2677584"/>
            <a:ext cx="3497580"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166235" y="2677584"/>
            <a:ext cx="3497580"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7772EAF3-99EF-42A4-8450-453F282A5E58}" type="datetimeFigureOut">
              <a:rPr lang="en-US" smtClean="0"/>
              <a:t>12/19/2022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1718713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66857" y="535519"/>
            <a:ext cx="7098030" cy="1944159"/>
          </a:xfrm>
        </p:spPr>
        <p:txBody>
          <a:bodyPr/>
          <a:lstStyle/>
          <a:p>
            <a:r>
              <a:rPr lang="en-US"/>
              <a:t>Click to edit Master title style</a:t>
            </a:r>
            <a:endParaRPr lang="en-US" dirty="0"/>
          </a:p>
        </p:txBody>
      </p:sp>
      <p:sp>
        <p:nvSpPr>
          <p:cNvPr id="3" name="Text Placeholder 2"/>
          <p:cNvSpPr>
            <a:spLocks noGrp="1"/>
          </p:cNvSpPr>
          <p:nvPr>
            <p:ph type="body" idx="1"/>
          </p:nvPr>
        </p:nvSpPr>
        <p:spPr>
          <a:xfrm>
            <a:off x="566858" y="2465706"/>
            <a:ext cx="3481506" cy="1208404"/>
          </a:xfrm>
        </p:spPr>
        <p:txBody>
          <a:bodyPr anchor="b"/>
          <a:lstStyle>
            <a:lvl1pPr marL="0" indent="0">
              <a:buNone/>
              <a:defRPr sz="2160" b="1"/>
            </a:lvl1pPr>
            <a:lvl2pPr marL="411480" indent="0">
              <a:buNone/>
              <a:defRPr sz="1800" b="1"/>
            </a:lvl2pPr>
            <a:lvl3pPr marL="822960" indent="0">
              <a:buNone/>
              <a:defRPr sz="1620" b="1"/>
            </a:lvl3pPr>
            <a:lvl4pPr marL="1234440" indent="0">
              <a:buNone/>
              <a:defRPr sz="1440" b="1"/>
            </a:lvl4pPr>
            <a:lvl5pPr marL="1645920" indent="0">
              <a:buNone/>
              <a:defRPr sz="1440" b="1"/>
            </a:lvl5pPr>
            <a:lvl6pPr marL="2057400" indent="0">
              <a:buNone/>
              <a:defRPr sz="1440" b="1"/>
            </a:lvl6pPr>
            <a:lvl7pPr marL="2468880" indent="0">
              <a:buNone/>
              <a:defRPr sz="1440" b="1"/>
            </a:lvl7pPr>
            <a:lvl8pPr marL="2880360" indent="0">
              <a:buNone/>
              <a:defRPr sz="1440" b="1"/>
            </a:lvl8pPr>
            <a:lvl9pPr marL="3291840" indent="0">
              <a:buNone/>
              <a:defRPr sz="1440" b="1"/>
            </a:lvl9pPr>
          </a:lstStyle>
          <a:p>
            <a:pPr lvl="0"/>
            <a:r>
              <a:rPr lang="en-US"/>
              <a:t>Click to edit Master text styles</a:t>
            </a:r>
          </a:p>
        </p:txBody>
      </p:sp>
      <p:sp>
        <p:nvSpPr>
          <p:cNvPr id="4" name="Content Placeholder 3"/>
          <p:cNvSpPr>
            <a:spLocks noGrp="1"/>
          </p:cNvSpPr>
          <p:nvPr>
            <p:ph sz="half" idx="2"/>
          </p:nvPr>
        </p:nvSpPr>
        <p:spPr>
          <a:xfrm>
            <a:off x="566858" y="3674110"/>
            <a:ext cx="3481506"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166235" y="2465706"/>
            <a:ext cx="3498652" cy="1208404"/>
          </a:xfrm>
        </p:spPr>
        <p:txBody>
          <a:bodyPr anchor="b"/>
          <a:lstStyle>
            <a:lvl1pPr marL="0" indent="0">
              <a:buNone/>
              <a:defRPr sz="2160" b="1"/>
            </a:lvl1pPr>
            <a:lvl2pPr marL="411480" indent="0">
              <a:buNone/>
              <a:defRPr sz="1800" b="1"/>
            </a:lvl2pPr>
            <a:lvl3pPr marL="822960" indent="0">
              <a:buNone/>
              <a:defRPr sz="1620" b="1"/>
            </a:lvl3pPr>
            <a:lvl4pPr marL="1234440" indent="0">
              <a:buNone/>
              <a:defRPr sz="1440" b="1"/>
            </a:lvl4pPr>
            <a:lvl5pPr marL="1645920" indent="0">
              <a:buNone/>
              <a:defRPr sz="1440" b="1"/>
            </a:lvl5pPr>
            <a:lvl6pPr marL="2057400" indent="0">
              <a:buNone/>
              <a:defRPr sz="1440" b="1"/>
            </a:lvl6pPr>
            <a:lvl7pPr marL="2468880" indent="0">
              <a:buNone/>
              <a:defRPr sz="1440" b="1"/>
            </a:lvl7pPr>
            <a:lvl8pPr marL="2880360" indent="0">
              <a:buNone/>
              <a:defRPr sz="1440" b="1"/>
            </a:lvl8pPr>
            <a:lvl9pPr marL="3291840" indent="0">
              <a:buNone/>
              <a:defRPr sz="1440" b="1"/>
            </a:lvl9pPr>
          </a:lstStyle>
          <a:p>
            <a:pPr lvl="0"/>
            <a:r>
              <a:rPr lang="en-US"/>
              <a:t>Click to edit Master text styles</a:t>
            </a:r>
          </a:p>
        </p:txBody>
      </p:sp>
      <p:sp>
        <p:nvSpPr>
          <p:cNvPr id="6" name="Content Placeholder 5"/>
          <p:cNvSpPr>
            <a:spLocks noGrp="1"/>
          </p:cNvSpPr>
          <p:nvPr>
            <p:ph sz="quarter" idx="4"/>
          </p:nvPr>
        </p:nvSpPr>
        <p:spPr>
          <a:xfrm>
            <a:off x="4166235" y="3674110"/>
            <a:ext cx="3498652"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7772EAF3-99EF-42A4-8450-453F282A5E58}" type="datetimeFigureOut">
              <a:rPr lang="en-US" smtClean="0"/>
              <a:t>12/19/2022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19726876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7772EAF3-99EF-42A4-8450-453F282A5E58}" type="datetimeFigureOut">
              <a:rPr lang="en-US" smtClean="0"/>
              <a:t>12/19/2022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3435484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772EAF3-99EF-42A4-8450-453F282A5E58}" type="datetimeFigureOut">
              <a:rPr lang="en-US" smtClean="0"/>
              <a:t>12/19/2022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31248920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66857" y="670560"/>
            <a:ext cx="2654260" cy="2346960"/>
          </a:xfrm>
        </p:spPr>
        <p:txBody>
          <a:bodyPr anchor="b"/>
          <a:lstStyle>
            <a:lvl1pPr>
              <a:defRPr sz="2880"/>
            </a:lvl1pPr>
          </a:lstStyle>
          <a:p>
            <a:r>
              <a:rPr lang="en-US"/>
              <a:t>Click to edit Master title style</a:t>
            </a:r>
            <a:endParaRPr lang="en-US" dirty="0"/>
          </a:p>
        </p:txBody>
      </p:sp>
      <p:sp>
        <p:nvSpPr>
          <p:cNvPr id="3" name="Content Placeholder 2"/>
          <p:cNvSpPr>
            <a:spLocks noGrp="1"/>
          </p:cNvSpPr>
          <p:nvPr>
            <p:ph idx="1"/>
          </p:nvPr>
        </p:nvSpPr>
        <p:spPr>
          <a:xfrm>
            <a:off x="3498652" y="1448226"/>
            <a:ext cx="4166235" cy="7147983"/>
          </a:xfrm>
        </p:spPr>
        <p:txBody>
          <a:bodyPr/>
          <a:lstStyle>
            <a:lvl1pPr>
              <a:defRPr sz="2880"/>
            </a:lvl1pPr>
            <a:lvl2pPr>
              <a:defRPr sz="2520"/>
            </a:lvl2pPr>
            <a:lvl3pPr>
              <a:defRPr sz="216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66857" y="3017520"/>
            <a:ext cx="2654260" cy="5590329"/>
          </a:xfrm>
        </p:spPr>
        <p:txBody>
          <a:bodyPr/>
          <a:lstStyle>
            <a:lvl1pPr marL="0" indent="0">
              <a:buNone/>
              <a:defRPr sz="1440"/>
            </a:lvl1pPr>
            <a:lvl2pPr marL="411480" indent="0">
              <a:buNone/>
              <a:defRPr sz="1260"/>
            </a:lvl2pPr>
            <a:lvl3pPr marL="822960" indent="0">
              <a:buNone/>
              <a:defRPr sz="1080"/>
            </a:lvl3pPr>
            <a:lvl4pPr marL="1234440" indent="0">
              <a:buNone/>
              <a:defRPr sz="900"/>
            </a:lvl4pPr>
            <a:lvl5pPr marL="1645920" indent="0">
              <a:buNone/>
              <a:defRPr sz="900"/>
            </a:lvl5pPr>
            <a:lvl6pPr marL="2057400" indent="0">
              <a:buNone/>
              <a:defRPr sz="900"/>
            </a:lvl6pPr>
            <a:lvl7pPr marL="2468880" indent="0">
              <a:buNone/>
              <a:defRPr sz="900"/>
            </a:lvl7pPr>
            <a:lvl8pPr marL="2880360" indent="0">
              <a:buNone/>
              <a:defRPr sz="900"/>
            </a:lvl8pPr>
            <a:lvl9pPr marL="329184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772EAF3-99EF-42A4-8450-453F282A5E58}" type="datetimeFigureOut">
              <a:rPr lang="en-US" smtClean="0"/>
              <a:t>12/19/2022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324306340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66857" y="670560"/>
            <a:ext cx="2654260" cy="2346960"/>
          </a:xfrm>
        </p:spPr>
        <p:txBody>
          <a:bodyPr anchor="b"/>
          <a:lstStyle>
            <a:lvl1pPr>
              <a:defRPr sz="2880"/>
            </a:lvl1pPr>
          </a:lstStyle>
          <a:p>
            <a:r>
              <a:rPr lang="en-US"/>
              <a:t>Click to edit Master title style</a:t>
            </a:r>
            <a:endParaRPr lang="en-US" dirty="0"/>
          </a:p>
        </p:txBody>
      </p:sp>
      <p:sp>
        <p:nvSpPr>
          <p:cNvPr id="3" name="Picture Placeholder 2"/>
          <p:cNvSpPr>
            <a:spLocks noGrp="1" noChangeAspect="1"/>
          </p:cNvSpPr>
          <p:nvPr>
            <p:ph type="pic" idx="1"/>
          </p:nvPr>
        </p:nvSpPr>
        <p:spPr>
          <a:xfrm>
            <a:off x="3498652" y="1448226"/>
            <a:ext cx="4166235" cy="7147983"/>
          </a:xfrm>
        </p:spPr>
        <p:txBody>
          <a:bodyPr anchor="t"/>
          <a:lstStyle>
            <a:lvl1pPr marL="0" indent="0">
              <a:buNone/>
              <a:defRPr sz="2880"/>
            </a:lvl1pPr>
            <a:lvl2pPr marL="411480" indent="0">
              <a:buNone/>
              <a:defRPr sz="2520"/>
            </a:lvl2pPr>
            <a:lvl3pPr marL="822960" indent="0">
              <a:buNone/>
              <a:defRPr sz="2160"/>
            </a:lvl3pPr>
            <a:lvl4pPr marL="1234440" indent="0">
              <a:buNone/>
              <a:defRPr sz="1800"/>
            </a:lvl4pPr>
            <a:lvl5pPr marL="1645920" indent="0">
              <a:buNone/>
              <a:defRPr sz="1800"/>
            </a:lvl5pPr>
            <a:lvl6pPr marL="2057400" indent="0">
              <a:buNone/>
              <a:defRPr sz="1800"/>
            </a:lvl6pPr>
            <a:lvl7pPr marL="2468880" indent="0">
              <a:buNone/>
              <a:defRPr sz="1800"/>
            </a:lvl7pPr>
            <a:lvl8pPr marL="2880360" indent="0">
              <a:buNone/>
              <a:defRPr sz="1800"/>
            </a:lvl8pPr>
            <a:lvl9pPr marL="3291840" indent="0">
              <a:buNone/>
              <a:defRPr sz="1800"/>
            </a:lvl9pPr>
          </a:lstStyle>
          <a:p>
            <a:r>
              <a:rPr lang="en-US"/>
              <a:t>Click icon to add picture</a:t>
            </a:r>
            <a:endParaRPr lang="en-US" dirty="0"/>
          </a:p>
        </p:txBody>
      </p:sp>
      <p:sp>
        <p:nvSpPr>
          <p:cNvPr id="4" name="Text Placeholder 3"/>
          <p:cNvSpPr>
            <a:spLocks noGrp="1"/>
          </p:cNvSpPr>
          <p:nvPr>
            <p:ph type="body" sz="half" idx="2"/>
          </p:nvPr>
        </p:nvSpPr>
        <p:spPr>
          <a:xfrm>
            <a:off x="566857" y="3017520"/>
            <a:ext cx="2654260" cy="5590329"/>
          </a:xfrm>
        </p:spPr>
        <p:txBody>
          <a:bodyPr/>
          <a:lstStyle>
            <a:lvl1pPr marL="0" indent="0">
              <a:buNone/>
              <a:defRPr sz="1440"/>
            </a:lvl1pPr>
            <a:lvl2pPr marL="411480" indent="0">
              <a:buNone/>
              <a:defRPr sz="1260"/>
            </a:lvl2pPr>
            <a:lvl3pPr marL="822960" indent="0">
              <a:buNone/>
              <a:defRPr sz="1080"/>
            </a:lvl3pPr>
            <a:lvl4pPr marL="1234440" indent="0">
              <a:buNone/>
              <a:defRPr sz="900"/>
            </a:lvl4pPr>
            <a:lvl5pPr marL="1645920" indent="0">
              <a:buNone/>
              <a:defRPr sz="900"/>
            </a:lvl5pPr>
            <a:lvl6pPr marL="2057400" indent="0">
              <a:buNone/>
              <a:defRPr sz="900"/>
            </a:lvl6pPr>
            <a:lvl7pPr marL="2468880" indent="0">
              <a:buNone/>
              <a:defRPr sz="900"/>
            </a:lvl7pPr>
            <a:lvl8pPr marL="2880360" indent="0">
              <a:buNone/>
              <a:defRPr sz="900"/>
            </a:lvl8pPr>
            <a:lvl9pPr marL="329184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772EAF3-99EF-42A4-8450-453F282A5E58}" type="datetimeFigureOut">
              <a:rPr lang="en-US" smtClean="0"/>
              <a:t>12/19/2022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33490722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65785" y="535519"/>
            <a:ext cx="7098030" cy="1944159"/>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565785" y="2677584"/>
            <a:ext cx="7098030" cy="638196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65785" y="9322649"/>
            <a:ext cx="1851660" cy="535517"/>
          </a:xfrm>
          <a:prstGeom prst="rect">
            <a:avLst/>
          </a:prstGeom>
        </p:spPr>
        <p:txBody>
          <a:bodyPr vert="horz" lIns="91440" tIns="45720" rIns="91440" bIns="45720" rtlCol="0" anchor="ctr"/>
          <a:lstStyle>
            <a:lvl1pPr algn="l">
              <a:defRPr sz="1080">
                <a:solidFill>
                  <a:schemeClr val="tx1">
                    <a:tint val="75000"/>
                  </a:schemeClr>
                </a:solidFill>
              </a:defRPr>
            </a:lvl1pPr>
          </a:lstStyle>
          <a:p>
            <a:fld id="{7772EAF3-99EF-42A4-8450-453F282A5E58}" type="datetimeFigureOut">
              <a:rPr lang="en-US" smtClean="0"/>
              <a:t>12/19/2022</a:t>
            </a:fld>
            <a:endParaRPr lang="en-US"/>
          </a:p>
        </p:txBody>
      </p:sp>
      <p:sp>
        <p:nvSpPr>
          <p:cNvPr id="5" name="Footer Placeholder 4"/>
          <p:cNvSpPr>
            <a:spLocks noGrp="1"/>
          </p:cNvSpPr>
          <p:nvPr>
            <p:ph type="ftr" sz="quarter" idx="3"/>
          </p:nvPr>
        </p:nvSpPr>
        <p:spPr>
          <a:xfrm>
            <a:off x="2726055" y="9322649"/>
            <a:ext cx="2777490" cy="535517"/>
          </a:xfrm>
          <a:prstGeom prst="rect">
            <a:avLst/>
          </a:prstGeom>
        </p:spPr>
        <p:txBody>
          <a:bodyPr vert="horz" lIns="91440" tIns="45720" rIns="91440" bIns="45720" rtlCol="0" anchor="ctr"/>
          <a:lstStyle>
            <a:lvl1pPr algn="ctr">
              <a:defRPr sz="108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12155" y="9322649"/>
            <a:ext cx="1851660" cy="535517"/>
          </a:xfrm>
          <a:prstGeom prst="rect">
            <a:avLst/>
          </a:prstGeom>
        </p:spPr>
        <p:txBody>
          <a:bodyPr vert="horz" lIns="91440" tIns="45720" rIns="91440" bIns="45720" rtlCol="0" anchor="ctr"/>
          <a:lstStyle>
            <a:lvl1pPr algn="r">
              <a:defRPr sz="1080">
                <a:solidFill>
                  <a:schemeClr val="tx1">
                    <a:tint val="75000"/>
                  </a:schemeClr>
                </a:solidFill>
              </a:defRPr>
            </a:lvl1pPr>
          </a:lstStyle>
          <a:p>
            <a:fld id="{D6B93059-4BF8-41ED-A843-93DA5E7BB042}" type="slidenum">
              <a:rPr lang="en-US" smtClean="0"/>
              <a:t>‹#›</a:t>
            </a:fld>
            <a:endParaRPr lang="en-US"/>
          </a:p>
        </p:txBody>
      </p:sp>
    </p:spTree>
    <p:extLst>
      <p:ext uri="{BB962C8B-B14F-4D97-AF65-F5344CB8AC3E}">
        <p14:creationId xmlns:p14="http://schemas.microsoft.com/office/powerpoint/2010/main" val="8585336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822960" rtl="0" eaLnBrk="1" latinLnBrk="0" hangingPunct="1">
        <a:lnSpc>
          <a:spcPct val="90000"/>
        </a:lnSpc>
        <a:spcBef>
          <a:spcPct val="0"/>
        </a:spcBef>
        <a:buNone/>
        <a:defRPr sz="3960" kern="1200">
          <a:solidFill>
            <a:schemeClr val="tx1"/>
          </a:solidFill>
          <a:latin typeface="+mj-lt"/>
          <a:ea typeface="+mj-ea"/>
          <a:cs typeface="+mj-cs"/>
        </a:defRPr>
      </a:lvl1pPr>
    </p:titleStyle>
    <p:bodyStyle>
      <a:lvl1pPr marL="205740" indent="-205740" algn="l" defTabSz="822960" rtl="0" eaLnBrk="1" latinLnBrk="0" hangingPunct="1">
        <a:lnSpc>
          <a:spcPct val="90000"/>
        </a:lnSpc>
        <a:spcBef>
          <a:spcPts val="900"/>
        </a:spcBef>
        <a:buFont typeface="Arial" panose="020B0604020202020204" pitchFamily="34" charset="0"/>
        <a:buChar char="•"/>
        <a:defRPr sz="2520" kern="1200">
          <a:solidFill>
            <a:schemeClr val="tx1"/>
          </a:solidFill>
          <a:latin typeface="+mn-lt"/>
          <a:ea typeface="+mn-ea"/>
          <a:cs typeface="+mn-cs"/>
        </a:defRPr>
      </a:lvl1pPr>
      <a:lvl2pPr marL="617220" indent="-205740" algn="l" defTabSz="822960" rtl="0" eaLnBrk="1" latinLnBrk="0" hangingPunct="1">
        <a:lnSpc>
          <a:spcPct val="90000"/>
        </a:lnSpc>
        <a:spcBef>
          <a:spcPts val="450"/>
        </a:spcBef>
        <a:buFont typeface="Arial" panose="020B0604020202020204" pitchFamily="34" charset="0"/>
        <a:buChar char="•"/>
        <a:defRPr sz="2160" kern="1200">
          <a:solidFill>
            <a:schemeClr val="tx1"/>
          </a:solidFill>
          <a:latin typeface="+mn-lt"/>
          <a:ea typeface="+mn-ea"/>
          <a:cs typeface="+mn-cs"/>
        </a:defRPr>
      </a:lvl2pPr>
      <a:lvl3pPr marL="1028700" indent="-205740" algn="l" defTabSz="822960" rtl="0" eaLnBrk="1" latinLnBrk="0" hangingPunct="1">
        <a:lnSpc>
          <a:spcPct val="90000"/>
        </a:lnSpc>
        <a:spcBef>
          <a:spcPts val="450"/>
        </a:spcBef>
        <a:buFont typeface="Arial" panose="020B0604020202020204" pitchFamily="34" charset="0"/>
        <a:buChar char="•"/>
        <a:defRPr sz="1800" kern="1200">
          <a:solidFill>
            <a:schemeClr val="tx1"/>
          </a:solidFill>
          <a:latin typeface="+mn-lt"/>
          <a:ea typeface="+mn-ea"/>
          <a:cs typeface="+mn-cs"/>
        </a:defRPr>
      </a:lvl3pPr>
      <a:lvl4pPr marL="1440180" indent="-205740" algn="l" defTabSz="822960" rtl="0" eaLnBrk="1" latinLnBrk="0" hangingPunct="1">
        <a:lnSpc>
          <a:spcPct val="90000"/>
        </a:lnSpc>
        <a:spcBef>
          <a:spcPts val="450"/>
        </a:spcBef>
        <a:buFont typeface="Arial" panose="020B0604020202020204" pitchFamily="34" charset="0"/>
        <a:buChar char="•"/>
        <a:defRPr sz="1620" kern="1200">
          <a:solidFill>
            <a:schemeClr val="tx1"/>
          </a:solidFill>
          <a:latin typeface="+mn-lt"/>
          <a:ea typeface="+mn-ea"/>
          <a:cs typeface="+mn-cs"/>
        </a:defRPr>
      </a:lvl4pPr>
      <a:lvl5pPr marL="1851660" indent="-205740" algn="l" defTabSz="822960" rtl="0" eaLnBrk="1" latinLnBrk="0" hangingPunct="1">
        <a:lnSpc>
          <a:spcPct val="90000"/>
        </a:lnSpc>
        <a:spcBef>
          <a:spcPts val="450"/>
        </a:spcBef>
        <a:buFont typeface="Arial" panose="020B0604020202020204" pitchFamily="34" charset="0"/>
        <a:buChar char="•"/>
        <a:defRPr sz="1620" kern="1200">
          <a:solidFill>
            <a:schemeClr val="tx1"/>
          </a:solidFill>
          <a:latin typeface="+mn-lt"/>
          <a:ea typeface="+mn-ea"/>
          <a:cs typeface="+mn-cs"/>
        </a:defRPr>
      </a:lvl5pPr>
      <a:lvl6pPr marL="2263140" indent="-205740" algn="l" defTabSz="822960" rtl="0" eaLnBrk="1" latinLnBrk="0" hangingPunct="1">
        <a:lnSpc>
          <a:spcPct val="90000"/>
        </a:lnSpc>
        <a:spcBef>
          <a:spcPts val="450"/>
        </a:spcBef>
        <a:buFont typeface="Arial" panose="020B0604020202020204" pitchFamily="34" charset="0"/>
        <a:buChar char="•"/>
        <a:defRPr sz="1620" kern="1200">
          <a:solidFill>
            <a:schemeClr val="tx1"/>
          </a:solidFill>
          <a:latin typeface="+mn-lt"/>
          <a:ea typeface="+mn-ea"/>
          <a:cs typeface="+mn-cs"/>
        </a:defRPr>
      </a:lvl6pPr>
      <a:lvl7pPr marL="2674620" indent="-205740" algn="l" defTabSz="822960" rtl="0" eaLnBrk="1" latinLnBrk="0" hangingPunct="1">
        <a:lnSpc>
          <a:spcPct val="90000"/>
        </a:lnSpc>
        <a:spcBef>
          <a:spcPts val="450"/>
        </a:spcBef>
        <a:buFont typeface="Arial" panose="020B0604020202020204" pitchFamily="34" charset="0"/>
        <a:buChar char="•"/>
        <a:defRPr sz="1620" kern="1200">
          <a:solidFill>
            <a:schemeClr val="tx1"/>
          </a:solidFill>
          <a:latin typeface="+mn-lt"/>
          <a:ea typeface="+mn-ea"/>
          <a:cs typeface="+mn-cs"/>
        </a:defRPr>
      </a:lvl7pPr>
      <a:lvl8pPr marL="3086100" indent="-205740" algn="l" defTabSz="822960" rtl="0" eaLnBrk="1" latinLnBrk="0" hangingPunct="1">
        <a:lnSpc>
          <a:spcPct val="90000"/>
        </a:lnSpc>
        <a:spcBef>
          <a:spcPts val="450"/>
        </a:spcBef>
        <a:buFont typeface="Arial" panose="020B0604020202020204" pitchFamily="34" charset="0"/>
        <a:buChar char="•"/>
        <a:defRPr sz="1620" kern="1200">
          <a:solidFill>
            <a:schemeClr val="tx1"/>
          </a:solidFill>
          <a:latin typeface="+mn-lt"/>
          <a:ea typeface="+mn-ea"/>
          <a:cs typeface="+mn-cs"/>
        </a:defRPr>
      </a:lvl8pPr>
      <a:lvl9pPr marL="3497580" indent="-205740" algn="l" defTabSz="822960" rtl="0" eaLnBrk="1" latinLnBrk="0" hangingPunct="1">
        <a:lnSpc>
          <a:spcPct val="90000"/>
        </a:lnSpc>
        <a:spcBef>
          <a:spcPts val="450"/>
        </a:spcBef>
        <a:buFont typeface="Arial" panose="020B0604020202020204" pitchFamily="34" charset="0"/>
        <a:buChar char="•"/>
        <a:defRPr sz="1620" kern="1200">
          <a:solidFill>
            <a:schemeClr val="tx1"/>
          </a:solidFill>
          <a:latin typeface="+mn-lt"/>
          <a:ea typeface="+mn-ea"/>
          <a:cs typeface="+mn-cs"/>
        </a:defRPr>
      </a:lvl9pPr>
    </p:bodyStyle>
    <p:otherStyle>
      <a:defPPr>
        <a:defRPr lang="en-US"/>
      </a:defPPr>
      <a:lvl1pPr marL="0" algn="l" defTabSz="822960" rtl="0" eaLnBrk="1" latinLnBrk="0" hangingPunct="1">
        <a:defRPr sz="1620" kern="1200">
          <a:solidFill>
            <a:schemeClr val="tx1"/>
          </a:solidFill>
          <a:latin typeface="+mn-lt"/>
          <a:ea typeface="+mn-ea"/>
          <a:cs typeface="+mn-cs"/>
        </a:defRPr>
      </a:lvl1pPr>
      <a:lvl2pPr marL="411480" algn="l" defTabSz="822960" rtl="0" eaLnBrk="1" latinLnBrk="0" hangingPunct="1">
        <a:defRPr sz="1620" kern="1200">
          <a:solidFill>
            <a:schemeClr val="tx1"/>
          </a:solidFill>
          <a:latin typeface="+mn-lt"/>
          <a:ea typeface="+mn-ea"/>
          <a:cs typeface="+mn-cs"/>
        </a:defRPr>
      </a:lvl2pPr>
      <a:lvl3pPr marL="822960" algn="l" defTabSz="822960" rtl="0" eaLnBrk="1" latinLnBrk="0" hangingPunct="1">
        <a:defRPr sz="1620" kern="1200">
          <a:solidFill>
            <a:schemeClr val="tx1"/>
          </a:solidFill>
          <a:latin typeface="+mn-lt"/>
          <a:ea typeface="+mn-ea"/>
          <a:cs typeface="+mn-cs"/>
        </a:defRPr>
      </a:lvl3pPr>
      <a:lvl4pPr marL="1234440" algn="l" defTabSz="822960" rtl="0" eaLnBrk="1" latinLnBrk="0" hangingPunct="1">
        <a:defRPr sz="1620" kern="1200">
          <a:solidFill>
            <a:schemeClr val="tx1"/>
          </a:solidFill>
          <a:latin typeface="+mn-lt"/>
          <a:ea typeface="+mn-ea"/>
          <a:cs typeface="+mn-cs"/>
        </a:defRPr>
      </a:lvl4pPr>
      <a:lvl5pPr marL="1645920" algn="l" defTabSz="822960" rtl="0" eaLnBrk="1" latinLnBrk="0" hangingPunct="1">
        <a:defRPr sz="1620" kern="1200">
          <a:solidFill>
            <a:schemeClr val="tx1"/>
          </a:solidFill>
          <a:latin typeface="+mn-lt"/>
          <a:ea typeface="+mn-ea"/>
          <a:cs typeface="+mn-cs"/>
        </a:defRPr>
      </a:lvl5pPr>
      <a:lvl6pPr marL="2057400" algn="l" defTabSz="822960" rtl="0" eaLnBrk="1" latinLnBrk="0" hangingPunct="1">
        <a:defRPr sz="1620" kern="1200">
          <a:solidFill>
            <a:schemeClr val="tx1"/>
          </a:solidFill>
          <a:latin typeface="+mn-lt"/>
          <a:ea typeface="+mn-ea"/>
          <a:cs typeface="+mn-cs"/>
        </a:defRPr>
      </a:lvl6pPr>
      <a:lvl7pPr marL="2468880" algn="l" defTabSz="822960" rtl="0" eaLnBrk="1" latinLnBrk="0" hangingPunct="1">
        <a:defRPr sz="1620" kern="1200">
          <a:solidFill>
            <a:schemeClr val="tx1"/>
          </a:solidFill>
          <a:latin typeface="+mn-lt"/>
          <a:ea typeface="+mn-ea"/>
          <a:cs typeface="+mn-cs"/>
        </a:defRPr>
      </a:lvl7pPr>
      <a:lvl8pPr marL="2880360" algn="l" defTabSz="822960" rtl="0" eaLnBrk="1" latinLnBrk="0" hangingPunct="1">
        <a:defRPr sz="1620" kern="1200">
          <a:solidFill>
            <a:schemeClr val="tx1"/>
          </a:solidFill>
          <a:latin typeface="+mn-lt"/>
          <a:ea typeface="+mn-ea"/>
          <a:cs typeface="+mn-cs"/>
        </a:defRPr>
      </a:lvl8pPr>
      <a:lvl9pPr marL="3291840" algn="l" defTabSz="822960" rtl="0" eaLnBrk="1" latinLnBrk="0" hangingPunct="1">
        <a:defRPr sz="162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g"/><Relationship Id="rId3" Type="http://schemas.openxmlformats.org/officeDocument/2006/relationships/image" Target="../media/image1.png"/><Relationship Id="rId7" Type="http://schemas.openxmlformats.org/officeDocument/2006/relationships/image" Target="../media/image5.jpg"/><Relationship Id="rId2" Type="http://schemas.openxmlformats.org/officeDocument/2006/relationships/hyperlink" Target="https://virtualrealtyllc.gofullframe.com/bt/2157_Sol_Legare.html" TargetMode="External"/><Relationship Id="rId1" Type="http://schemas.openxmlformats.org/officeDocument/2006/relationships/slideLayout" Target="../slideLayouts/slideLayout1.xml"/><Relationship Id="rId6" Type="http://schemas.openxmlformats.org/officeDocument/2006/relationships/image" Target="../media/image4.jpg"/><Relationship Id="rId11" Type="http://schemas.openxmlformats.org/officeDocument/2006/relationships/image" Target="../media/image9.jpg"/><Relationship Id="rId5" Type="http://schemas.openxmlformats.org/officeDocument/2006/relationships/image" Target="../media/image3.jpg"/><Relationship Id="rId10" Type="http://schemas.openxmlformats.org/officeDocument/2006/relationships/image" Target="../media/image8.jpg"/><Relationship Id="rId4" Type="http://schemas.openxmlformats.org/officeDocument/2006/relationships/image" Target="../media/image2.png"/><Relationship Id="rId9" Type="http://schemas.openxmlformats.org/officeDocument/2006/relationships/image" Target="../media/image7.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11582"/>
            <a:ext cx="8229600" cy="841857"/>
          </a:xfrm>
        </p:spPr>
        <p:txBody>
          <a:bodyPr anchor="ctr">
            <a:noAutofit/>
          </a:bodyPr>
          <a:lstStyle/>
          <a:p>
            <a:r>
              <a:rPr lang="en-US" sz="2500" b="1" dirty="0">
                <a:solidFill>
                  <a:srgbClr val="1E326A"/>
                </a:solidFill>
                <a:latin typeface="Franklin Gothic ATF" panose="020B0503060602040204" pitchFamily="34" charset="0"/>
              </a:rPr>
              <a:t>Custom Home with Stunning Views by Folly Beach</a:t>
            </a:r>
          </a:p>
        </p:txBody>
      </p:sp>
      <p:sp>
        <p:nvSpPr>
          <p:cNvPr id="3" name="Subtitle 2"/>
          <p:cNvSpPr>
            <a:spLocks noGrp="1"/>
          </p:cNvSpPr>
          <p:nvPr>
            <p:ph type="subTitle" idx="1"/>
          </p:nvPr>
        </p:nvSpPr>
        <p:spPr>
          <a:xfrm>
            <a:off x="282295" y="4715082"/>
            <a:ext cx="7656868" cy="4220566"/>
          </a:xfrm>
        </p:spPr>
        <p:txBody>
          <a:bodyPr anchor="ctr">
            <a:noAutofit/>
          </a:bodyPr>
          <a:lstStyle/>
          <a:p>
            <a:r>
              <a:rPr lang="en-US" sz="1500" dirty="0">
                <a:solidFill>
                  <a:srgbClr val="1E326A"/>
                </a:solidFill>
                <a:latin typeface="Franklin Gothic ATF" panose="020B0503060602040204" pitchFamily="34" charset="0"/>
              </a:rPr>
              <a:t>Just in time for the holidays, this DREAM HOME will be sure to impress even the most discerning of buyers. A custom elevated home with water views located a mere 5 minutes from Folly Beach. Take in the sight of dolphins each day in your own back yard! This magnificent home has an elevator and sits on a large lot (over 1.7 acres) with marsh and river views. A BOATER’S DELIGHT ~ the Sol Legare Boat Launch and Fishing Pier are at the end of the road and you can keep your boat on your premises. Current owner has initiated the process for dock permit </a:t>
            </a:r>
            <a:r>
              <a:rPr lang="en-US" sz="1500">
                <a:solidFill>
                  <a:srgbClr val="1E326A"/>
                </a:solidFill>
                <a:latin typeface="Franklin Gothic ATF" panose="020B0503060602040204" pitchFamily="34" charset="0"/>
              </a:rPr>
              <a:t>approval. Check </a:t>
            </a:r>
            <a:r>
              <a:rPr lang="en-US" sz="1500" dirty="0">
                <a:solidFill>
                  <a:srgbClr val="1E326A"/>
                </a:solidFill>
                <a:latin typeface="Franklin Gothic ATF" panose="020B0503060602040204" pitchFamily="34" charset="0"/>
              </a:rPr>
              <a:t>out the many stunning features and finishes of this magnificent home where every bedroom is a suite with its own private bath. Coffered and Shiplap ceilings,  Viking Appliances, quartz countertops throughout, Cali Bamboo floors… the list of beautiful finishes goes on and on. Time to schedule a tour of this GEM of a home while it is still available. </a:t>
            </a:r>
          </a:p>
          <a:p>
            <a:endParaRPr lang="en-US" sz="1500" dirty="0">
              <a:solidFill>
                <a:srgbClr val="1E326A"/>
              </a:solidFill>
              <a:latin typeface="Franklin Gothic ATF" panose="020B0503060602040204" pitchFamily="34" charset="0"/>
            </a:endParaRPr>
          </a:p>
          <a:p>
            <a:r>
              <a:rPr lang="en-US" sz="1500" dirty="0">
                <a:solidFill>
                  <a:srgbClr val="1E326A"/>
                </a:solidFill>
                <a:latin typeface="Franklin Gothic ATF" panose="020B0503060602040204" pitchFamily="34" charset="0"/>
              </a:rPr>
              <a:t>Click the link to see the property website including walk through video! </a:t>
            </a:r>
          </a:p>
          <a:p>
            <a:r>
              <a:rPr lang="en-US" sz="1500" b="1" dirty="0">
                <a:solidFill>
                  <a:schemeClr val="bg2">
                    <a:lumMod val="25000"/>
                  </a:schemeClr>
                </a:solidFill>
                <a:latin typeface="Franklin Gothic ATF" panose="020B0503060602040204" pitchFamily="34" charset="0"/>
                <a:hlinkClick r:id="rId2"/>
              </a:rPr>
              <a:t>Property Website</a:t>
            </a:r>
            <a:endParaRPr lang="en-US" sz="1500" b="1" dirty="0">
              <a:solidFill>
                <a:schemeClr val="bg2">
                  <a:lumMod val="25000"/>
                </a:schemeClr>
              </a:solidFill>
              <a:latin typeface="Franklin Gothic ATF" panose="020B0503060602040204" pitchFamily="34" charset="0"/>
            </a:endParaRPr>
          </a:p>
        </p:txBody>
      </p:sp>
      <p:sp>
        <p:nvSpPr>
          <p:cNvPr id="15" name="Rectangle 14"/>
          <p:cNvSpPr/>
          <p:nvPr/>
        </p:nvSpPr>
        <p:spPr>
          <a:xfrm>
            <a:off x="1858429" y="3321225"/>
            <a:ext cx="4512742" cy="1384995"/>
          </a:xfrm>
          <a:prstGeom prst="rect">
            <a:avLst/>
          </a:prstGeom>
        </p:spPr>
        <p:txBody>
          <a:bodyPr wrap="square">
            <a:spAutoFit/>
          </a:bodyPr>
          <a:lstStyle/>
          <a:p>
            <a:pPr algn="ctr"/>
            <a:r>
              <a:rPr lang="pl-PL" sz="2400" b="1" dirty="0">
                <a:solidFill>
                  <a:srgbClr val="FF7575"/>
                </a:solidFill>
                <a:latin typeface="Franklin Gothic ATF" panose="020B0503060602040204" pitchFamily="34" charset="0"/>
              </a:rPr>
              <a:t>2157 Sol Legare Road</a:t>
            </a:r>
          </a:p>
          <a:p>
            <a:pPr algn="ctr"/>
            <a:r>
              <a:rPr lang="en-US" sz="2000" dirty="0">
                <a:solidFill>
                  <a:srgbClr val="FF7575"/>
                </a:solidFill>
                <a:latin typeface="Franklin Gothic ATF" panose="020B0503060602040204" pitchFamily="34" charset="0"/>
              </a:rPr>
              <a:t>Charleston, SC 29412</a:t>
            </a:r>
          </a:p>
          <a:p>
            <a:pPr algn="ctr"/>
            <a:r>
              <a:rPr lang="en-US" sz="2000" dirty="0">
                <a:solidFill>
                  <a:srgbClr val="FF7575"/>
                </a:solidFill>
                <a:latin typeface="Franklin Gothic ATF" panose="020B0503060602040204" pitchFamily="34" charset="0"/>
              </a:rPr>
              <a:t>MLS# 22030595</a:t>
            </a:r>
          </a:p>
          <a:p>
            <a:pPr algn="ctr"/>
            <a:r>
              <a:rPr lang="en-US" sz="2000" dirty="0">
                <a:solidFill>
                  <a:srgbClr val="FF7575"/>
                </a:solidFill>
                <a:latin typeface="Franklin Gothic ATF" panose="020B0503060602040204" pitchFamily="34" charset="0"/>
              </a:rPr>
              <a:t>$1,650,000</a:t>
            </a:r>
            <a:endParaRPr lang="fr-FR" dirty="0">
              <a:solidFill>
                <a:srgbClr val="FF7575"/>
              </a:solidFill>
              <a:latin typeface="Franklin Gothic ATF" panose="020B0503060602040204" pitchFamily="34" charset="0"/>
            </a:endParaRPr>
          </a:p>
        </p:txBody>
      </p:sp>
      <p:sp>
        <p:nvSpPr>
          <p:cNvPr id="24" name="Rectangle 23">
            <a:extLst>
              <a:ext uri="{FF2B5EF4-FFF2-40B4-BE49-F238E27FC236}">
                <a16:creationId xmlns:a16="http://schemas.microsoft.com/office/drawing/2014/main" id="{319B1B8F-DCEE-4128-BB88-7F5689692D63}"/>
              </a:ext>
            </a:extLst>
          </p:cNvPr>
          <p:cNvSpPr/>
          <p:nvPr/>
        </p:nvSpPr>
        <p:spPr>
          <a:xfrm>
            <a:off x="228600" y="8936245"/>
            <a:ext cx="7772400" cy="1107996"/>
          </a:xfrm>
          <a:prstGeom prst="rect">
            <a:avLst/>
          </a:prstGeom>
        </p:spPr>
        <p:txBody>
          <a:bodyPr wrap="square">
            <a:spAutoFit/>
          </a:bodyPr>
          <a:lstStyle/>
          <a:p>
            <a:pPr algn="ctr"/>
            <a:r>
              <a:rPr lang="en-US" b="1" dirty="0">
                <a:latin typeface="Franklin Gothic ATF" panose="020B0503060602040204" pitchFamily="34" charset="0"/>
              </a:rPr>
              <a:t>Ellen O'Neil</a:t>
            </a:r>
          </a:p>
          <a:p>
            <a:pPr algn="ctr"/>
            <a:r>
              <a:rPr lang="en-US" sz="1200" dirty="0">
                <a:latin typeface="Franklin Gothic ATF" panose="020B0503060602040204" pitchFamily="34" charset="0"/>
              </a:rPr>
              <a:t>Broker/Owner, ABR, e-PRO, CNE</a:t>
            </a:r>
          </a:p>
          <a:p>
            <a:pPr algn="ctr"/>
            <a:r>
              <a:rPr lang="en-US" sz="1200" dirty="0">
                <a:latin typeface="Franklin Gothic ATF" panose="020B0503060602040204" pitchFamily="34" charset="0"/>
              </a:rPr>
              <a:t>Charleston Realtor of Distinction</a:t>
            </a:r>
          </a:p>
          <a:p>
            <a:pPr algn="ctr"/>
            <a:r>
              <a:rPr lang="en-US" sz="1200" dirty="0">
                <a:latin typeface="Franklin Gothic ATF" panose="020B0503060602040204" pitchFamily="34" charset="0"/>
              </a:rPr>
              <a:t>(843) 300-8530</a:t>
            </a:r>
          </a:p>
          <a:p>
            <a:pPr algn="ctr"/>
            <a:r>
              <a:rPr lang="en-US" sz="1200" dirty="0">
                <a:latin typeface="Franklin Gothic ATF" panose="020B0503060602040204" pitchFamily="34" charset="0"/>
              </a:rPr>
              <a:t>www.EllenONeilProperties.com</a:t>
            </a:r>
            <a:endParaRPr lang="en-US" dirty="0">
              <a:latin typeface="Franklin Gothic ATF" panose="020B0503060602040204" pitchFamily="34" charset="0"/>
            </a:endParaRPr>
          </a:p>
        </p:txBody>
      </p:sp>
      <p:pic>
        <p:nvPicPr>
          <p:cNvPr id="25" name="Picture 24">
            <a:extLst>
              <a:ext uri="{FF2B5EF4-FFF2-40B4-BE49-F238E27FC236}">
                <a16:creationId xmlns:a16="http://schemas.microsoft.com/office/drawing/2014/main" id="{44E437F7-E5BF-4467-80A2-AE504B3D363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82295" y="9170203"/>
            <a:ext cx="2199590" cy="640080"/>
          </a:xfrm>
          <a:prstGeom prst="rect">
            <a:avLst/>
          </a:prstGeom>
          <a:effectLst/>
        </p:spPr>
      </p:pic>
      <p:pic>
        <p:nvPicPr>
          <p:cNvPr id="26" name="Picture 25">
            <a:extLst>
              <a:ext uri="{FF2B5EF4-FFF2-40B4-BE49-F238E27FC236}">
                <a16:creationId xmlns:a16="http://schemas.microsoft.com/office/drawing/2014/main" id="{A00855F7-5DD9-4E0A-A245-FD11596518F1}"/>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586460" y="9170203"/>
            <a:ext cx="1352702" cy="640080"/>
          </a:xfrm>
          <a:prstGeom prst="rect">
            <a:avLst/>
          </a:prstGeom>
          <a:effectLst/>
        </p:spPr>
      </p:pic>
      <p:pic>
        <p:nvPicPr>
          <p:cNvPr id="14" name="Picture 13"/>
          <p:cNvPicPr>
            <a:picLocks noChangeAspect="1"/>
          </p:cNvPicPr>
          <p:nvPr/>
        </p:nvPicPr>
        <p:blipFill>
          <a:blip r:embed="rId5">
            <a:extLst>
              <a:ext uri="{28A0092B-C50C-407E-A947-70E740481C1C}">
                <a14:useLocalDpi xmlns:a14="http://schemas.microsoft.com/office/drawing/2010/main" val="0"/>
              </a:ext>
            </a:extLst>
          </a:blip>
          <a:srcRect/>
          <a:stretch/>
        </p:blipFill>
        <p:spPr>
          <a:xfrm>
            <a:off x="2315947" y="830869"/>
            <a:ext cx="3597702" cy="2400342"/>
          </a:xfrm>
          <a:prstGeom prst="rect">
            <a:avLst/>
          </a:prstGeom>
        </p:spPr>
      </p:pic>
      <p:pic>
        <p:nvPicPr>
          <p:cNvPr id="12" name="Picture 11">
            <a:extLst>
              <a:ext uri="{FF2B5EF4-FFF2-40B4-BE49-F238E27FC236}">
                <a16:creationId xmlns:a16="http://schemas.microsoft.com/office/drawing/2014/main" id="{4747DAF0-BD60-4503-B8E6-9C16CD335B90}"/>
              </a:ext>
            </a:extLst>
          </p:cNvPr>
          <p:cNvPicPr>
            <a:picLocks/>
          </p:cNvPicPr>
          <p:nvPr/>
        </p:nvPicPr>
        <p:blipFill>
          <a:blip r:embed="rId6">
            <a:extLst>
              <a:ext uri="{28A0092B-C50C-407E-A947-70E740481C1C}">
                <a14:useLocalDpi xmlns:a14="http://schemas.microsoft.com/office/drawing/2010/main" val="0"/>
              </a:ext>
            </a:extLst>
          </a:blip>
          <a:srcRect/>
          <a:stretch/>
        </p:blipFill>
        <p:spPr>
          <a:xfrm>
            <a:off x="279515" y="2241363"/>
            <a:ext cx="1554480" cy="1024128"/>
          </a:xfrm>
          <a:prstGeom prst="rect">
            <a:avLst/>
          </a:prstGeom>
          <a:ln>
            <a:noFill/>
          </a:ln>
          <a:effectLst/>
        </p:spPr>
      </p:pic>
      <p:pic>
        <p:nvPicPr>
          <p:cNvPr id="17" name="Picture 16">
            <a:extLst>
              <a:ext uri="{FF2B5EF4-FFF2-40B4-BE49-F238E27FC236}">
                <a16:creationId xmlns:a16="http://schemas.microsoft.com/office/drawing/2014/main" id="{C0F5ABF3-94AC-44E7-A6D1-A96368B2C69F}"/>
              </a:ext>
            </a:extLst>
          </p:cNvPr>
          <p:cNvPicPr>
            <a:picLocks/>
          </p:cNvPicPr>
          <p:nvPr/>
        </p:nvPicPr>
        <p:blipFill>
          <a:blip r:embed="rId7">
            <a:extLst>
              <a:ext uri="{28A0092B-C50C-407E-A947-70E740481C1C}">
                <a14:useLocalDpi xmlns:a14="http://schemas.microsoft.com/office/drawing/2010/main" val="0"/>
              </a:ext>
            </a:extLst>
          </a:blip>
          <a:srcRect/>
          <a:stretch/>
        </p:blipFill>
        <p:spPr>
          <a:xfrm>
            <a:off x="279515" y="3651857"/>
            <a:ext cx="1554480" cy="1024128"/>
          </a:xfrm>
          <a:prstGeom prst="rect">
            <a:avLst/>
          </a:prstGeom>
          <a:ln>
            <a:noFill/>
          </a:ln>
          <a:effectLst/>
        </p:spPr>
      </p:pic>
      <p:pic>
        <p:nvPicPr>
          <p:cNvPr id="20" name="Picture 19">
            <a:extLst>
              <a:ext uri="{FF2B5EF4-FFF2-40B4-BE49-F238E27FC236}">
                <a16:creationId xmlns:a16="http://schemas.microsoft.com/office/drawing/2014/main" id="{67C64B65-866C-4710-B050-D17BACA94A95}"/>
              </a:ext>
            </a:extLst>
          </p:cNvPr>
          <p:cNvPicPr>
            <a:picLocks/>
          </p:cNvPicPr>
          <p:nvPr/>
        </p:nvPicPr>
        <p:blipFill>
          <a:blip r:embed="rId8">
            <a:extLst>
              <a:ext uri="{28A0092B-C50C-407E-A947-70E740481C1C}">
                <a14:useLocalDpi xmlns:a14="http://schemas.microsoft.com/office/drawing/2010/main" val="0"/>
              </a:ext>
            </a:extLst>
          </a:blip>
          <a:srcRect/>
          <a:stretch/>
        </p:blipFill>
        <p:spPr>
          <a:xfrm>
            <a:off x="6395605" y="2241363"/>
            <a:ext cx="1554480" cy="1024128"/>
          </a:xfrm>
          <a:prstGeom prst="rect">
            <a:avLst/>
          </a:prstGeom>
          <a:ln>
            <a:noFill/>
          </a:ln>
          <a:effectLst/>
        </p:spPr>
      </p:pic>
      <p:pic>
        <p:nvPicPr>
          <p:cNvPr id="21" name="Picture 20">
            <a:extLst>
              <a:ext uri="{FF2B5EF4-FFF2-40B4-BE49-F238E27FC236}">
                <a16:creationId xmlns:a16="http://schemas.microsoft.com/office/drawing/2014/main" id="{AA0C36E2-B6DF-4D7E-91C2-7AE193A50970}"/>
              </a:ext>
            </a:extLst>
          </p:cNvPr>
          <p:cNvPicPr>
            <a:picLocks/>
          </p:cNvPicPr>
          <p:nvPr/>
        </p:nvPicPr>
        <p:blipFill>
          <a:blip r:embed="rId9">
            <a:extLst>
              <a:ext uri="{28A0092B-C50C-407E-A947-70E740481C1C}">
                <a14:useLocalDpi xmlns:a14="http://schemas.microsoft.com/office/drawing/2010/main" val="0"/>
              </a:ext>
            </a:extLst>
          </a:blip>
          <a:srcRect/>
          <a:stretch/>
        </p:blipFill>
        <p:spPr>
          <a:xfrm>
            <a:off x="6395605" y="3651857"/>
            <a:ext cx="1554480" cy="1026128"/>
          </a:xfrm>
          <a:prstGeom prst="rect">
            <a:avLst/>
          </a:prstGeom>
          <a:ln>
            <a:noFill/>
          </a:ln>
          <a:effectLst/>
        </p:spPr>
      </p:pic>
      <p:pic>
        <p:nvPicPr>
          <p:cNvPr id="18" name="Picture 17">
            <a:extLst>
              <a:ext uri="{FF2B5EF4-FFF2-40B4-BE49-F238E27FC236}">
                <a16:creationId xmlns:a16="http://schemas.microsoft.com/office/drawing/2014/main" id="{CF70C3F9-2C80-72F7-130C-554550DD6653}"/>
              </a:ext>
            </a:extLst>
          </p:cNvPr>
          <p:cNvPicPr>
            <a:picLocks/>
          </p:cNvPicPr>
          <p:nvPr/>
        </p:nvPicPr>
        <p:blipFill>
          <a:blip r:embed="rId10">
            <a:extLst>
              <a:ext uri="{28A0092B-C50C-407E-A947-70E740481C1C}">
                <a14:useLocalDpi xmlns:a14="http://schemas.microsoft.com/office/drawing/2010/main" val="0"/>
              </a:ext>
            </a:extLst>
          </a:blip>
          <a:srcRect/>
          <a:stretch/>
        </p:blipFill>
        <p:spPr>
          <a:xfrm>
            <a:off x="279515" y="830869"/>
            <a:ext cx="1554480" cy="1024128"/>
          </a:xfrm>
          <a:prstGeom prst="rect">
            <a:avLst/>
          </a:prstGeom>
          <a:ln>
            <a:noFill/>
          </a:ln>
          <a:effectLst/>
        </p:spPr>
      </p:pic>
      <p:pic>
        <p:nvPicPr>
          <p:cNvPr id="4" name="Picture 3">
            <a:extLst>
              <a:ext uri="{FF2B5EF4-FFF2-40B4-BE49-F238E27FC236}">
                <a16:creationId xmlns:a16="http://schemas.microsoft.com/office/drawing/2014/main" id="{503E7039-F2FE-5100-EFC7-27B34ABE0AD3}"/>
              </a:ext>
            </a:extLst>
          </p:cNvPr>
          <p:cNvPicPr>
            <a:picLocks/>
          </p:cNvPicPr>
          <p:nvPr/>
        </p:nvPicPr>
        <p:blipFill>
          <a:blip r:embed="rId11">
            <a:extLst>
              <a:ext uri="{28A0092B-C50C-407E-A947-70E740481C1C}">
                <a14:useLocalDpi xmlns:a14="http://schemas.microsoft.com/office/drawing/2010/main" val="0"/>
              </a:ext>
            </a:extLst>
          </a:blip>
          <a:srcRect/>
          <a:stretch/>
        </p:blipFill>
        <p:spPr>
          <a:xfrm>
            <a:off x="6395605" y="830869"/>
            <a:ext cx="1554480" cy="1024128"/>
          </a:xfrm>
          <a:prstGeom prst="rect">
            <a:avLst/>
          </a:prstGeom>
          <a:ln>
            <a:noFill/>
          </a:ln>
          <a:effectLst/>
        </p:spPr>
      </p:pic>
    </p:spTree>
    <p:extLst>
      <p:ext uri="{BB962C8B-B14F-4D97-AF65-F5344CB8AC3E}">
        <p14:creationId xmlns:p14="http://schemas.microsoft.com/office/powerpoint/2010/main" val="4003059515"/>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1750</TotalTime>
  <Words>242</Words>
  <Application>Microsoft Office PowerPoint</Application>
  <PresentationFormat>Custom</PresentationFormat>
  <Paragraphs>14</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Calibri Light</vt:lpstr>
      <vt:lpstr>Franklin Gothic ATF</vt:lpstr>
      <vt:lpstr>Office Theme</vt:lpstr>
      <vt:lpstr>Custom Home with Stunning Views by Folly Beach</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Don’t Peek…</dc:title>
  <dc:creator>A. Thomas Price</dc:creator>
  <cp:lastModifiedBy>A. Thomas Price</cp:lastModifiedBy>
  <cp:revision>91</cp:revision>
  <dcterms:created xsi:type="dcterms:W3CDTF">2016-07-16T19:46:25Z</dcterms:created>
  <dcterms:modified xsi:type="dcterms:W3CDTF">2022-12-19T17:17:18Z</dcterms:modified>
</cp:coreProperties>
</file>