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8220"/>
    <a:srgbClr val="1E326A"/>
    <a:srgbClr val="FF7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716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45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29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9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0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8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9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6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7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2EAF3-99EF-42A4-8450-453F282A5E58}" type="datetimeFigureOut">
              <a:rPr lang="en-US" smtClean="0"/>
              <a:t>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hyperlink" Target="https://vimeo.com/836011638?share=copy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582"/>
            <a:ext cx="8229600" cy="841857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solidFill>
                  <a:srgbClr val="1E326A"/>
                </a:solidFill>
                <a:latin typeface="Franklin Gothic ATF" panose="020B0503060602040204" pitchFamily="34" charset="0"/>
              </a:rPr>
              <a:t>DREAM HOME with VIEWS GALORE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15082"/>
            <a:ext cx="8229600" cy="4220566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b="1" dirty="0">
                <a:solidFill>
                  <a:srgbClr val="1E326A"/>
                </a:solidFill>
                <a:latin typeface="Franklin Gothic ATF" panose="020B0503060602040204" pitchFamily="34" charset="0"/>
              </a:rPr>
              <a:t>OPEN HOUSE THIS SUNDAY!!!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700" b="1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b="1" dirty="0">
                <a:solidFill>
                  <a:srgbClr val="1E326A"/>
                </a:solidFill>
                <a:latin typeface="Franklin Gothic ATF" panose="020B0503060602040204" pitchFamily="34" charset="0"/>
              </a:rPr>
              <a:t>Sunday, February 18 12:00 - 3:00 PM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700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>
                <a:solidFill>
                  <a:srgbClr val="1E326A"/>
                </a:solidFill>
                <a:latin typeface="Franklin Gothic ATF" panose="020B0503060602040204" pitchFamily="34" charset="0"/>
              </a:rPr>
              <a:t>Experience waterfront living in this elevated custom home near Folly Beach!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700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>
                <a:solidFill>
                  <a:srgbClr val="1E326A"/>
                </a:solidFill>
                <a:latin typeface="Franklin Gothic ATF" panose="020B0503060602040204" pitchFamily="34" charset="0"/>
              </a:rPr>
              <a:t>DOCK PERMIT IN HAND! This breathtaking property is poised to sell quickly. Immerse yourself in the meticulously designed floor plan where all 4 bedrooms are suites, each boasting its own private bath. Revel in unparalleled views and seize the opportunity to have your private boat dock with lift! Just 5 minutes to dip your toes in the sand at Folly Beach and a short ride to Historic Downtown Charleston.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700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>
                <a:solidFill>
                  <a:srgbClr val="1E326A"/>
                </a:solidFill>
                <a:latin typeface="Franklin Gothic ATF" panose="020B0503060602040204" pitchFamily="34" charset="0"/>
                <a:hlinkClick r:id="rId2"/>
              </a:rPr>
              <a:t>Take a video tour of the property!</a:t>
            </a:r>
            <a:endParaRPr lang="en-US" sz="1700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58429" y="3321225"/>
            <a:ext cx="45127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rgbClr val="F58220"/>
                </a:solidFill>
                <a:latin typeface="Franklin Gothic ATF" panose="020B0503060602040204" pitchFamily="34" charset="0"/>
              </a:rPr>
              <a:t>2157 Sol Legare Road</a:t>
            </a:r>
            <a:endParaRPr lang="en-US" sz="2400" b="1" dirty="0">
              <a:solidFill>
                <a:srgbClr val="F58220"/>
              </a:solidFill>
              <a:latin typeface="Franklin Gothic ATF" panose="020B0503060602040204" pitchFamily="34" charset="0"/>
            </a:endParaRPr>
          </a:p>
          <a:p>
            <a:pPr algn="ctr"/>
            <a:r>
              <a:rPr lang="en-US" sz="2000" dirty="0">
                <a:solidFill>
                  <a:srgbClr val="F58220"/>
                </a:solidFill>
                <a:latin typeface="Franklin Gothic ATF" panose="020B0503060602040204" pitchFamily="34" charset="0"/>
              </a:rPr>
              <a:t>Charleston, SC 29412</a:t>
            </a:r>
          </a:p>
          <a:p>
            <a:pPr algn="ctr"/>
            <a:r>
              <a:rPr lang="en-US" sz="2000" dirty="0">
                <a:solidFill>
                  <a:srgbClr val="F58220"/>
                </a:solidFill>
                <a:latin typeface="Franklin Gothic ATF" panose="020B0503060602040204" pitchFamily="34" charset="0"/>
              </a:rPr>
              <a:t>MLS# 24002561</a:t>
            </a:r>
          </a:p>
          <a:p>
            <a:pPr algn="ctr"/>
            <a:r>
              <a:rPr lang="en-US" sz="2000" dirty="0">
                <a:solidFill>
                  <a:srgbClr val="F58220"/>
                </a:solidFill>
                <a:latin typeface="Franklin Gothic ATF" panose="020B0503060602040204" pitchFamily="34" charset="0"/>
              </a:rPr>
              <a:t>$1,585,000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9B1B8F-DCEE-4128-BB88-7F5689692D63}"/>
              </a:ext>
            </a:extLst>
          </p:cNvPr>
          <p:cNvSpPr/>
          <p:nvPr/>
        </p:nvSpPr>
        <p:spPr>
          <a:xfrm>
            <a:off x="228600" y="8936245"/>
            <a:ext cx="77724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Franklin Gothic ATF" panose="020B0503060602040204" pitchFamily="34" charset="0"/>
              </a:rPr>
              <a:t>Ellen O'Neil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Broker/Owner, ABR, e-PRO, CNE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Charleston Realtor of Distinction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(843) 300-8530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www.EllenONeilProperties.com</a:t>
            </a:r>
            <a:endParaRPr lang="en-US" dirty="0">
              <a:latin typeface="Franklin Gothic ATF" panose="020B050306060204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44E437F7-E5BF-4467-80A2-AE504B3D36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95" y="9170203"/>
            <a:ext cx="2199590" cy="640080"/>
          </a:xfrm>
          <a:prstGeom prst="rect">
            <a:avLst/>
          </a:prstGeom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00855F7-5DD9-4E0A-A245-FD11596518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460" y="9170203"/>
            <a:ext cx="1352702" cy="640080"/>
          </a:xfrm>
          <a:prstGeom prst="rect">
            <a:avLst/>
          </a:prstGeom>
          <a:effectLst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0324" y="829848"/>
            <a:ext cx="3668952" cy="244787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747DAF0-BD60-4503-B8E6-9C16CD335B90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649" y="2271887"/>
            <a:ext cx="1508760" cy="100584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0F5ABF3-94AC-44E7-A6D1-A96368B2C69F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649" y="3700380"/>
            <a:ext cx="1508760" cy="100584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7C64B65-866C-4710-B050-D17BACA94A95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4095" y="2271887"/>
            <a:ext cx="1507582" cy="100583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A0C36E2-B6DF-4D7E-91C2-7AE193A5097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45822" y="3682092"/>
            <a:ext cx="1024128" cy="10241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F70C3F9-2C80-72F7-130C-554550DD6653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649" y="839048"/>
            <a:ext cx="1508760" cy="100584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03E7039-F2FE-5100-EFC7-27B34ABE0AD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3506" y="830201"/>
            <a:ext cx="1508760" cy="1005840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7454892-5DFC-CD4D-F677-6F96DD608AA6}"/>
              </a:ext>
            </a:extLst>
          </p:cNvPr>
          <p:cNvSpPr/>
          <p:nvPr/>
        </p:nvSpPr>
        <p:spPr>
          <a:xfrm>
            <a:off x="6327661" y="3508265"/>
            <a:ext cx="166045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i="1" dirty="0">
                <a:latin typeface="Franklin Gothic ATF" panose="020B0503060602040204" pitchFamily="34" charset="0"/>
              </a:rPr>
              <a:t>Video Tour</a:t>
            </a:r>
          </a:p>
        </p:txBody>
      </p:sp>
    </p:spTree>
    <p:extLst>
      <p:ext uri="{BB962C8B-B14F-4D97-AF65-F5344CB8AC3E}">
        <p14:creationId xmlns:p14="http://schemas.microsoft.com/office/powerpoint/2010/main" val="400305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1897</TotalTime>
  <Words>152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Franklin Gothic ATF</vt:lpstr>
      <vt:lpstr>Office Theme</vt:lpstr>
      <vt:lpstr>DREAM HOME with VIEWS GALORE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Peek…</dc:title>
  <dc:creator>A. Thomas Price</dc:creator>
  <cp:lastModifiedBy>A. Thomas Price</cp:lastModifiedBy>
  <cp:revision>100</cp:revision>
  <dcterms:created xsi:type="dcterms:W3CDTF">2016-07-16T19:46:25Z</dcterms:created>
  <dcterms:modified xsi:type="dcterms:W3CDTF">2024-02-14T19:50:47Z</dcterms:modified>
</cp:coreProperties>
</file>