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10/24/2018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10/24/2018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10/24/2018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gif"/><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pn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962" y="552135"/>
            <a:ext cx="5629038" cy="3752692"/>
          </a:xfrm>
          <a:prstGeom prst="rect">
            <a:avLst/>
          </a:prstGeom>
          <a:ln>
            <a:noFill/>
          </a:ln>
          <a:effectLst/>
        </p:spPr>
      </p:pic>
      <p:sp>
        <p:nvSpPr>
          <p:cNvPr id="2" name="Title 1"/>
          <p:cNvSpPr>
            <a:spLocks noGrp="1"/>
          </p:cNvSpPr>
          <p:nvPr>
            <p:ph type="ctrTitle"/>
          </p:nvPr>
        </p:nvSpPr>
        <p:spPr>
          <a:xfrm>
            <a:off x="0" y="0"/>
            <a:ext cx="7772400" cy="496871"/>
          </a:xfrm>
        </p:spPr>
        <p:txBody>
          <a:bodyPr>
            <a:noAutofit/>
          </a:bodyPr>
          <a:lstStyle/>
          <a:p>
            <a:r>
              <a:rPr lang="en-US" sz="2800" b="1" dirty="0">
                <a:solidFill>
                  <a:schemeClr val="bg1">
                    <a:lumMod val="50000"/>
                  </a:schemeClr>
                </a:solidFill>
                <a:latin typeface="Microsoft JhengHei UI Light" panose="020B0304030504040204" pitchFamily="34" charset="-120"/>
                <a:ea typeface="Microsoft JhengHei UI Light" panose="020B0304030504040204" pitchFamily="34" charset="-120"/>
              </a:rPr>
              <a:t>5.9 ACRES MINUTES FROM GOOGLE</a:t>
            </a:r>
            <a:endParaRPr lang="en-US" sz="2800" b="1" i="1" dirty="0">
              <a:solidFill>
                <a:schemeClr val="bg1">
                  <a:lumMod val="50000"/>
                </a:schemeClr>
              </a:solidFill>
              <a:latin typeface="Microsoft JhengHei UI Light" panose="020B0304030504040204" pitchFamily="34" charset="-120"/>
              <a:ea typeface="Microsoft JhengHei UI Light" panose="020B0304030504040204" pitchFamily="34" charset="-120"/>
            </a:endParaRPr>
          </a:p>
        </p:txBody>
      </p:sp>
      <p:sp>
        <p:nvSpPr>
          <p:cNvPr id="3" name="Subtitle 2"/>
          <p:cNvSpPr>
            <a:spLocks noGrp="1"/>
          </p:cNvSpPr>
          <p:nvPr>
            <p:ph type="subTitle" idx="1"/>
          </p:nvPr>
        </p:nvSpPr>
        <p:spPr>
          <a:xfrm>
            <a:off x="85962" y="5439766"/>
            <a:ext cx="5629038" cy="3406245"/>
          </a:xfrm>
        </p:spPr>
        <p:txBody>
          <a:bodyPr anchor="ctr">
            <a:noAutofit/>
          </a:bodyPr>
          <a:lstStyle/>
          <a:p>
            <a:r>
              <a:rPr lang="en-US" sz="1600" dirty="0">
                <a:solidFill>
                  <a:schemeClr val="tx1"/>
                </a:solidFill>
                <a:latin typeface="Microsoft JhengHei UI Light" panose="020B0304030504040204" pitchFamily="34" charset="-120"/>
                <a:ea typeface="Microsoft JhengHei UI Light" panose="020B0304030504040204" pitchFamily="34" charset="-120"/>
              </a:rPr>
              <a:t>Enjoy the private life on 5.9 acres. This custom built log home is located just off Cypress Gardens Rd minutes from Google. Perfect location for country living but close enough to city stores incase you forget the flour for you pie. The owner built this lovely home and has meticulously cared for it. The beautiful yellow pine walls and ceilings add rustic elegance to the log cabin life. The property has 2 barn like storage units and a green house, which all are completely fenced in. A brand new HVAC unit, all new duct work and tankless hot water heater boost energy efficiency. The home is on city water but there is a working well. The owners have had horses on property, there are an abundance of open spaces for riding.</a:t>
            </a:r>
          </a:p>
        </p:txBody>
      </p:sp>
      <p:pic>
        <p:nvPicPr>
          <p:cNvPr id="7" name="Picture 6"/>
          <p:cNvPicPr>
            <a:picLocks/>
          </p:cNvPicPr>
          <p:nvPr/>
        </p:nvPicPr>
        <p:blipFill>
          <a:blip r:embed="rId3" cstate="print">
            <a:extLst>
              <a:ext uri="{28A0092B-C50C-407E-A947-70E740481C1C}">
                <a14:useLocalDpi xmlns:a14="http://schemas.microsoft.com/office/drawing/2010/main" val="0"/>
              </a:ext>
            </a:extLst>
          </a:blip>
          <a:stretch>
            <a:fillRect/>
          </a:stretch>
        </p:blipFill>
        <p:spPr>
          <a:xfrm>
            <a:off x="5859924" y="4667076"/>
            <a:ext cx="1824228" cy="1216152"/>
          </a:xfrm>
          <a:prstGeom prst="rect">
            <a:avLst/>
          </a:prstGeom>
          <a:ln>
            <a:noFill/>
          </a:ln>
          <a:effectLst/>
        </p:spPr>
      </p:pic>
      <p:pic>
        <p:nvPicPr>
          <p:cNvPr id="8" name="Picture 7"/>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5859924" y="3295429"/>
            <a:ext cx="1824228" cy="1216152"/>
          </a:xfrm>
          <a:prstGeom prst="rect">
            <a:avLst/>
          </a:prstGeom>
          <a:ln>
            <a:noFill/>
          </a:ln>
          <a:effectLst/>
        </p:spPr>
      </p:pic>
      <p:pic>
        <p:nvPicPr>
          <p:cNvPr id="9" name="Picture 8"/>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5859924" y="552135"/>
            <a:ext cx="1824228" cy="1216152"/>
          </a:xfrm>
          <a:prstGeom prst="rect">
            <a:avLst/>
          </a:prstGeom>
          <a:ln>
            <a:noFill/>
          </a:ln>
          <a:effectLst/>
        </p:spPr>
      </p:pic>
      <p:sp>
        <p:nvSpPr>
          <p:cNvPr id="13" name="Rectangle 12"/>
          <p:cNvSpPr/>
          <p:nvPr/>
        </p:nvSpPr>
        <p:spPr>
          <a:xfrm>
            <a:off x="0" y="9448145"/>
            <a:ext cx="3507033" cy="553998"/>
          </a:xfrm>
          <a:prstGeom prst="rect">
            <a:avLst/>
          </a:prstGeom>
        </p:spPr>
        <p:txBody>
          <a:bodyPr wrap="square">
            <a:spAutoFit/>
          </a:bodyPr>
          <a:lstStyle/>
          <a:p>
            <a:pPr algn="ctr"/>
            <a:r>
              <a:rPr lang="en-US" sz="1000" dirty="0">
                <a:solidFill>
                  <a:schemeClr val="bg1">
                    <a:lumMod val="65000"/>
                  </a:schemeClr>
                </a:solidFill>
                <a:latin typeface="Microsoft JhengHei UI Light" panose="020B0304030504040204" pitchFamily="34" charset="-120"/>
                <a:ea typeface="Microsoft JhengHei UI Light" panose="020B0304030504040204" pitchFamily="34" charset="-120"/>
              </a:rPr>
              <a:t>AGENTOWNED PREFERRED GROUP</a:t>
            </a:r>
            <a:br>
              <a:rPr lang="en-US" sz="1000" dirty="0">
                <a:solidFill>
                  <a:schemeClr val="bg1">
                    <a:lumMod val="65000"/>
                  </a:schemeClr>
                </a:solidFill>
                <a:latin typeface="Microsoft JhengHei UI Light" panose="020B0304030504040204" pitchFamily="34" charset="-120"/>
                <a:ea typeface="Microsoft JhengHei UI Light" panose="020B0304030504040204" pitchFamily="34" charset="-120"/>
              </a:rPr>
            </a:br>
            <a:r>
              <a:rPr lang="en-US" sz="1000" dirty="0">
                <a:solidFill>
                  <a:schemeClr val="bg1">
                    <a:lumMod val="65000"/>
                  </a:schemeClr>
                </a:solidFill>
                <a:latin typeface="Microsoft JhengHei UI Light" panose="020B0304030504040204" pitchFamily="34" charset="-120"/>
                <a:ea typeface="Microsoft JhengHei UI Light" panose="020B0304030504040204" pitchFamily="34" charset="-120"/>
              </a:rPr>
              <a:t>824 JOHNNIE DODDS BLVD</a:t>
            </a:r>
          </a:p>
          <a:p>
            <a:pPr algn="ctr"/>
            <a:r>
              <a:rPr lang="en-US" sz="1000" dirty="0">
                <a:solidFill>
                  <a:schemeClr val="bg1">
                    <a:lumMod val="65000"/>
                  </a:schemeClr>
                </a:solidFill>
                <a:latin typeface="Microsoft JhengHei UI Light" panose="020B0304030504040204" pitchFamily="34" charset="-120"/>
                <a:ea typeface="Microsoft JhengHei UI Light" panose="020B0304030504040204" pitchFamily="34" charset="-120"/>
              </a:rPr>
              <a:t>MT PLEASANT, SC 29464</a:t>
            </a:r>
          </a:p>
        </p:txBody>
      </p:sp>
      <p:pic>
        <p:nvPicPr>
          <p:cNvPr id="1027" name="Picture 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8237956" y="8348177"/>
            <a:ext cx="1143593" cy="52364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3599" y="10116176"/>
            <a:ext cx="7779598" cy="246221"/>
          </a:xfrm>
          <a:prstGeom prst="rect">
            <a:avLst/>
          </a:prstGeom>
        </p:spPr>
        <p:txBody>
          <a:bodyPr wrap="square">
            <a:spAutoFit/>
          </a:bodyPr>
          <a:lstStyle/>
          <a:p>
            <a:pPr algn="ctr"/>
            <a:r>
              <a:rPr lang="en-US" sz="1000" dirty="0">
                <a:latin typeface="Futura Lt BT" panose="020B0402020204020303" pitchFamily="34" charset="0"/>
              </a:rPr>
              <a:t>AgentOwned Preferred Group | 824 Johnnie Dodds Blvd | Mt Pleasant, SC 29464</a:t>
            </a:r>
          </a:p>
        </p:txBody>
      </p:sp>
      <p:pic>
        <p:nvPicPr>
          <p:cNvPr id="19" name="Picture 18"/>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5859924" y="6038723"/>
            <a:ext cx="1824228" cy="1216152"/>
          </a:xfrm>
          <a:prstGeom prst="rect">
            <a:avLst/>
          </a:prstGeom>
          <a:ln>
            <a:noFill/>
          </a:ln>
          <a:effectLst/>
        </p:spPr>
      </p:pic>
      <p:pic>
        <p:nvPicPr>
          <p:cNvPr id="20" name="Picture 19"/>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5856981" y="1923782"/>
            <a:ext cx="1824228" cy="1216152"/>
          </a:xfrm>
          <a:prstGeom prst="rect">
            <a:avLst/>
          </a:prstGeom>
          <a:ln>
            <a:noFill/>
          </a:ln>
          <a:effectLst/>
        </p:spPr>
      </p:pic>
      <p:pic>
        <p:nvPicPr>
          <p:cNvPr id="21" name="Picture 20"/>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5859924" y="7410370"/>
            <a:ext cx="1824228" cy="1216152"/>
          </a:xfrm>
          <a:prstGeom prst="rect">
            <a:avLst/>
          </a:prstGeom>
          <a:ln>
            <a:noFill/>
          </a:ln>
          <a:effectLst/>
        </p:spPr>
      </p:pic>
      <p:sp>
        <p:nvSpPr>
          <p:cNvPr id="5" name="Rectangle 4"/>
          <p:cNvSpPr/>
          <p:nvPr/>
        </p:nvSpPr>
        <p:spPr>
          <a:xfrm>
            <a:off x="-5303" y="4364465"/>
            <a:ext cx="5859342" cy="1015663"/>
          </a:xfrm>
          <a:prstGeom prst="rect">
            <a:avLst/>
          </a:prstGeom>
        </p:spPr>
        <p:txBody>
          <a:bodyPr wrap="square">
            <a:spAutoFit/>
          </a:bodyPr>
          <a:lstStyle/>
          <a:p>
            <a:pPr algn="ctr"/>
            <a:r>
              <a:rPr lang="en-US" sz="2400" dirty="0">
                <a:latin typeface="Microsoft JhengHei UI Light" panose="020B0304030504040204" pitchFamily="34" charset="-120"/>
                <a:ea typeface="Microsoft JhengHei UI Light" panose="020B0304030504040204" pitchFamily="34" charset="-120"/>
              </a:rPr>
              <a:t>215 New Oak Lane</a:t>
            </a:r>
            <a:br>
              <a:rPr lang="en-US" dirty="0">
                <a:latin typeface="Microsoft JhengHei UI Light" panose="020B0304030504040204" pitchFamily="34" charset="-120"/>
                <a:ea typeface="Microsoft JhengHei UI Light" panose="020B0304030504040204" pitchFamily="34" charset="-120"/>
              </a:rPr>
            </a:br>
            <a:r>
              <a:rPr lang="en-US" sz="1800" dirty="0">
                <a:latin typeface="Microsoft JhengHei UI Light" panose="020B0304030504040204" pitchFamily="34" charset="-120"/>
                <a:ea typeface="Microsoft JhengHei UI Light" panose="020B0304030504040204" pitchFamily="34" charset="-120"/>
              </a:rPr>
              <a:t>Berkeley Run | Moncks Corner, SC 29461</a:t>
            </a:r>
          </a:p>
          <a:p>
            <a:pPr algn="ctr"/>
            <a:r>
              <a:rPr lang="en-US" sz="1800" dirty="0">
                <a:latin typeface="Microsoft JhengHei UI Light" panose="020B0304030504040204" pitchFamily="34" charset="-120"/>
                <a:ea typeface="Microsoft JhengHei UI Light" panose="020B0304030504040204" pitchFamily="34" charset="-120"/>
              </a:rPr>
              <a:t>MLS# 18025289 | $425,000</a:t>
            </a:r>
            <a:endParaRPr lang="en-US" dirty="0">
              <a:latin typeface="Microsoft JhengHei UI Light" panose="020B0304030504040204" pitchFamily="34" charset="-120"/>
              <a:ea typeface="Microsoft JhengHei UI Light" panose="020B0304030504040204" pitchFamily="34" charset="-120"/>
            </a:endParaRPr>
          </a:p>
        </p:txBody>
      </p:sp>
      <p:pic>
        <p:nvPicPr>
          <p:cNvPr id="24" name="Picture 3">
            <a:extLst>
              <a:ext uri="{FF2B5EF4-FFF2-40B4-BE49-F238E27FC236}">
                <a16:creationId xmlns:a16="http://schemas.microsoft.com/office/drawing/2014/main" id="{B4750725-A2C1-4E95-90A2-4F3C9CC0C62C}"/>
              </a:ext>
            </a:extLst>
          </p:cNvPr>
          <p:cNvPicPr>
            <a:picLocks noChangeAspect="1" noChangeArrowheads="1"/>
          </p:cNvPicPr>
          <p:nvPr/>
        </p:nvPicPr>
        <p:blipFill>
          <a:blip r:embed="rId10">
            <a:extLst>
              <a:ext uri="{28A0092B-C50C-407E-A947-70E740481C1C}">
                <a14:useLocalDpi xmlns:a14="http://schemas.microsoft.com/office/drawing/2010/main" val="0"/>
              </a:ext>
            </a:extLst>
          </a:blip>
          <a:stretch>
            <a:fillRect/>
          </a:stretch>
        </p:blipFill>
        <p:spPr bwMode="auto">
          <a:xfrm>
            <a:off x="9525" y="8905650"/>
            <a:ext cx="3497508" cy="50066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5" name="Rectangle 24">
            <a:extLst>
              <a:ext uri="{FF2B5EF4-FFF2-40B4-BE49-F238E27FC236}">
                <a16:creationId xmlns:a16="http://schemas.microsoft.com/office/drawing/2014/main" id="{C6DED98A-AB56-41BD-97B1-E807D234537B}"/>
              </a:ext>
            </a:extLst>
          </p:cNvPr>
          <p:cNvSpPr/>
          <p:nvPr/>
        </p:nvSpPr>
        <p:spPr>
          <a:xfrm>
            <a:off x="3762413" y="8947806"/>
            <a:ext cx="2104750" cy="523220"/>
          </a:xfrm>
          <a:prstGeom prst="rect">
            <a:avLst/>
          </a:prstGeom>
        </p:spPr>
        <p:txBody>
          <a:bodyPr wrap="square">
            <a:spAutoFit/>
          </a:bodyPr>
          <a:lstStyle/>
          <a:p>
            <a:pPr algn="r"/>
            <a:r>
              <a:rPr lang="en-US" sz="1100" dirty="0">
                <a:latin typeface="Microsoft JhengHei UI Light" panose="020B0304030504040204" pitchFamily="34" charset="-120"/>
                <a:ea typeface="Microsoft JhengHei UI Light" panose="020B0304030504040204" pitchFamily="34" charset="-120"/>
              </a:rPr>
              <a:t>Barb Burleson</a:t>
            </a:r>
          </a:p>
          <a:p>
            <a:pPr algn="r"/>
            <a:r>
              <a:rPr lang="en-US" sz="800" dirty="0">
                <a:latin typeface="Microsoft JhengHei UI Light" panose="020B0304030504040204" pitchFamily="34" charset="-120"/>
                <a:ea typeface="Microsoft JhengHei UI Light" panose="020B0304030504040204" pitchFamily="34" charset="-120"/>
              </a:rPr>
              <a:t>(843) 425-4801</a:t>
            </a:r>
          </a:p>
          <a:p>
            <a:pPr algn="r"/>
            <a:r>
              <a:rPr lang="en-US" sz="800" dirty="0">
                <a:latin typeface="Microsoft JhengHei UI Light" panose="020B0304030504040204" pitchFamily="34" charset="-120"/>
                <a:ea typeface="Microsoft JhengHei UI Light" panose="020B0304030504040204" pitchFamily="34" charset="-120"/>
              </a:rPr>
              <a:t>Barb@Southerngenerationsgroup.com</a:t>
            </a:r>
          </a:p>
        </p:txBody>
      </p:sp>
      <p:sp>
        <p:nvSpPr>
          <p:cNvPr id="26" name="Rectangle 25">
            <a:extLst>
              <a:ext uri="{FF2B5EF4-FFF2-40B4-BE49-F238E27FC236}">
                <a16:creationId xmlns:a16="http://schemas.microsoft.com/office/drawing/2014/main" id="{E4E8AA06-C50A-4D9B-9D8A-5FF7393C7912}"/>
              </a:ext>
            </a:extLst>
          </p:cNvPr>
          <p:cNvSpPr/>
          <p:nvPr/>
        </p:nvSpPr>
        <p:spPr>
          <a:xfrm>
            <a:off x="3762413" y="9463534"/>
            <a:ext cx="2104750" cy="523220"/>
          </a:xfrm>
          <a:prstGeom prst="rect">
            <a:avLst/>
          </a:prstGeom>
        </p:spPr>
        <p:txBody>
          <a:bodyPr wrap="square">
            <a:spAutoFit/>
          </a:bodyPr>
          <a:lstStyle/>
          <a:p>
            <a:pPr algn="r"/>
            <a:r>
              <a:rPr lang="en-US" sz="1100" dirty="0">
                <a:latin typeface="Microsoft JhengHei UI Light" panose="020B0304030504040204" pitchFamily="34" charset="-120"/>
                <a:ea typeface="Microsoft JhengHei UI Light" panose="020B0304030504040204" pitchFamily="34" charset="-120"/>
              </a:rPr>
              <a:t>Marley </a:t>
            </a:r>
            <a:r>
              <a:rPr lang="en-US" sz="1100" dirty="0" err="1">
                <a:latin typeface="Microsoft JhengHei UI Light" panose="020B0304030504040204" pitchFamily="34" charset="-120"/>
                <a:ea typeface="Microsoft JhengHei UI Light" panose="020B0304030504040204" pitchFamily="34" charset="-120"/>
              </a:rPr>
              <a:t>Presswood</a:t>
            </a:r>
            <a:endParaRPr lang="en-US" sz="1100" dirty="0">
              <a:latin typeface="Microsoft JhengHei UI Light" panose="020B0304030504040204" pitchFamily="34" charset="-120"/>
              <a:ea typeface="Microsoft JhengHei UI Light" panose="020B0304030504040204" pitchFamily="34" charset="-120"/>
            </a:endParaRPr>
          </a:p>
          <a:p>
            <a:pPr algn="r"/>
            <a:r>
              <a:rPr lang="en-US" sz="800" dirty="0">
                <a:latin typeface="Microsoft JhengHei UI Light" panose="020B0304030504040204" pitchFamily="34" charset="-120"/>
                <a:ea typeface="Microsoft JhengHei UI Light" panose="020B0304030504040204" pitchFamily="34" charset="-120"/>
              </a:rPr>
              <a:t>(843) 568-3212 </a:t>
            </a:r>
          </a:p>
          <a:p>
            <a:pPr algn="r"/>
            <a:r>
              <a:rPr lang="en-US" sz="800" dirty="0">
                <a:latin typeface="Microsoft JhengHei UI Light" panose="020B0304030504040204" pitchFamily="34" charset="-120"/>
                <a:ea typeface="Microsoft JhengHei UI Light" panose="020B0304030504040204" pitchFamily="34" charset="-120"/>
              </a:rPr>
              <a:t>Marley@SouthernGenerationsGroup.com</a:t>
            </a:r>
          </a:p>
        </p:txBody>
      </p:sp>
      <p:pic>
        <p:nvPicPr>
          <p:cNvPr id="22" name="Picture 2">
            <a:extLst>
              <a:ext uri="{FF2B5EF4-FFF2-40B4-BE49-F238E27FC236}">
                <a16:creationId xmlns:a16="http://schemas.microsoft.com/office/drawing/2014/main" id="{674ECE21-6996-472E-9AA8-0EE4D238116F}"/>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5867163" y="8782016"/>
            <a:ext cx="1819275" cy="121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204</TotalTime>
  <Words>191</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Microsoft JhengHei UI Light</vt:lpstr>
      <vt:lpstr>Arial</vt:lpstr>
      <vt:lpstr>Calibri</vt:lpstr>
      <vt:lpstr>Futura Lt BT</vt:lpstr>
      <vt:lpstr>Office Theme</vt:lpstr>
      <vt:lpstr>5.9 ACRES MINUTES FROM GOOGLE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29</cp:revision>
  <dcterms:created xsi:type="dcterms:W3CDTF">2006-08-16T00:00:00Z</dcterms:created>
  <dcterms:modified xsi:type="dcterms:W3CDTF">2018-10-24T19:46:33Z</dcterms:modified>
</cp:coreProperties>
</file>