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199"/>
            <a:ext cx="4356986" cy="1355141"/>
          </a:xfrm>
        </p:spPr>
        <p:txBody>
          <a:bodyPr>
            <a:noAutofit/>
          </a:bodyPr>
          <a:lstStyle/>
          <a:p>
            <a:r>
              <a:rPr lang="en-US" sz="28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Motivated Seller</a:t>
            </a:r>
            <a:br>
              <a:rPr lang="en-US" sz="28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28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Bring All Offers</a:t>
            </a:r>
            <a:endParaRPr lang="en-US" sz="20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302910"/>
            <a:ext cx="9144000" cy="2042184"/>
          </a:xfrm>
        </p:spPr>
        <p:txBody>
          <a:bodyPr anchor="ctr">
            <a:noAutofit/>
          </a:bodyPr>
          <a:lstStyle/>
          <a:p>
            <a:r>
              <a:rPr lang="en-US" sz="1600" b="1" i="1" dirty="0">
                <a:solidFill>
                  <a:schemeClr val="tx2">
                    <a:lumMod val="75000"/>
                  </a:schemeClr>
                </a:solidFill>
              </a:rPr>
              <a:t>You will fall in love with this move-in ready open concept single story home.</a:t>
            </a:r>
          </a:p>
          <a:p>
            <a:r>
              <a:rPr lang="en-US" sz="1600" dirty="0">
                <a:solidFill>
                  <a:schemeClr val="tx2">
                    <a:lumMod val="75000"/>
                  </a:schemeClr>
                </a:solidFill>
              </a:rPr>
              <a:t>The wide foyer leads past 2 guest bedrooms and a full bath into the open living area and kitchen. The large granite kitchen island makes this home perfect for entertaining and has a lot of storage space. Master bedroom has two walk-in closets. Stainless steel appliances, granite countertops, gas range, and a tankless gas water heater are among a number of great included features in this home. Cozy up around the fireplace or relax on the large covered rear porch and enjoy the serenity of nature across the pond and into the densely wooded adjacent property. This home is within walking distance to Pine Forest Country Club's clubhouse, pool, pro shop and tennis courts.</a:t>
            </a:r>
            <a:endParaRPr lang="en-US" sz="1600" b="1" i="1" dirty="0">
              <a:solidFill>
                <a:schemeClr val="tx2">
                  <a:lumMod val="75000"/>
                </a:schemeClr>
              </a:solidFill>
            </a:endParaRPr>
          </a:p>
        </p:txBody>
      </p:sp>
      <p:sp>
        <p:nvSpPr>
          <p:cNvPr id="4" name="Rectangle 3"/>
          <p:cNvSpPr/>
          <p:nvPr/>
        </p:nvSpPr>
        <p:spPr>
          <a:xfrm>
            <a:off x="76200" y="1460499"/>
            <a:ext cx="4280786" cy="1692771"/>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215 Olympic Club Drive</a:t>
            </a:r>
          </a:p>
          <a:p>
            <a:pPr algn="ctr"/>
            <a:r>
              <a:rPr lang="en-US" sz="2000" dirty="0">
                <a:solidFill>
                  <a:schemeClr val="tx2"/>
                </a:solidFill>
                <a:latin typeface="Arial" panose="020B0604020202020204" pitchFamily="34" charset="0"/>
                <a:cs typeface="Arial" panose="020B0604020202020204" pitchFamily="34" charset="0"/>
              </a:rPr>
              <a:t>Pine Forest Country Club</a:t>
            </a:r>
          </a:p>
          <a:p>
            <a:pPr algn="ctr"/>
            <a:r>
              <a:rPr lang="en-US" sz="2000" dirty="0">
                <a:solidFill>
                  <a:schemeClr val="tx2"/>
                </a:solidFill>
                <a:latin typeface="Arial" panose="020B0604020202020204" pitchFamily="34" charset="0"/>
                <a:cs typeface="Arial" panose="020B0604020202020204" pitchFamily="34" charset="0"/>
              </a:rPr>
              <a:t>Summerville, SC 29483</a:t>
            </a:r>
          </a:p>
          <a:p>
            <a:pPr algn="ctr"/>
            <a:r>
              <a:rPr lang="en-US" sz="2000" dirty="0">
                <a:solidFill>
                  <a:schemeClr val="tx2"/>
                </a:solidFill>
                <a:latin typeface="Arial" panose="020B0604020202020204" pitchFamily="34" charset="0"/>
                <a:cs typeface="Arial" panose="020B0604020202020204" pitchFamily="34" charset="0"/>
              </a:rPr>
              <a:t>MLS# 19020368</a:t>
            </a:r>
          </a:p>
          <a:p>
            <a:pPr algn="ctr"/>
            <a:r>
              <a:rPr lang="en-US" sz="2000" dirty="0">
                <a:solidFill>
                  <a:schemeClr val="tx2"/>
                </a:solidFill>
                <a:latin typeface="Arial" panose="020B0604020202020204" pitchFamily="34" charset="0"/>
                <a:cs typeface="Arial" panose="020B0604020202020204" pitchFamily="34" charset="0"/>
              </a:rPr>
              <a:t>$298,500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Kevin Siko | (219) 808-6942 | kjsikohomes@gmail.com </a:t>
            </a:r>
          </a:p>
          <a:p>
            <a:pPr algn="ctr"/>
            <a:r>
              <a:rPr lang="en-US" sz="1600" dirty="0">
                <a:solidFill>
                  <a:schemeClr val="tx2">
                    <a:lumMod val="40000"/>
                    <a:lumOff val="60000"/>
                  </a:schemeClr>
                </a:solidFill>
              </a:rPr>
              <a:t>Brand Name Real Estate | 4 Carriage Lane Suite 106 | Charleston, SC 29407</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356986" y="219471"/>
            <a:ext cx="4572000" cy="282804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09748" y="5341335"/>
            <a:ext cx="1270635" cy="914400"/>
          </a:xfrm>
          <a:prstGeom prst="rect">
            <a:avLst/>
          </a:prstGeom>
          <a:ln>
            <a:solidFill>
              <a:schemeClr val="bg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575680" y="5341335"/>
            <a:ext cx="1365885" cy="914400"/>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36862" y="5341335"/>
            <a:ext cx="608963" cy="914400"/>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5341335"/>
            <a:ext cx="1314451" cy="914400"/>
          </a:xfrm>
          <a:prstGeom prst="rect">
            <a:avLst/>
          </a:prstGeom>
          <a:ln>
            <a:solidFill>
              <a:schemeClr val="bg1"/>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445600" y="5341335"/>
            <a:ext cx="1328648" cy="914400"/>
          </a:xfrm>
          <a:prstGeom prst="rect">
            <a:avLst/>
          </a:prstGeom>
          <a:ln>
            <a:solidFill>
              <a:schemeClr val="bg1"/>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143473" y="5341335"/>
            <a:ext cx="1306830" cy="914400"/>
          </a:xfrm>
          <a:prstGeom prst="rect">
            <a:avLst/>
          </a:prstGeom>
          <a:ln>
            <a:solidFill>
              <a:schemeClr val="bg1"/>
            </a:solidFill>
          </a:ln>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769542" y="5341335"/>
            <a:ext cx="1371600" cy="914400"/>
          </a:xfrm>
          <a:prstGeom prst="rect">
            <a:avLst/>
          </a:prstGeom>
          <a:ln>
            <a:solidFill>
              <a:schemeClr val="bg1"/>
            </a:solidFill>
          </a:ln>
        </p:spPr>
      </p:pic>
      <p:pic>
        <p:nvPicPr>
          <p:cNvPr id="15" name="Picture 14">
            <a:extLst>
              <a:ext uri="{FF2B5EF4-FFF2-40B4-BE49-F238E27FC236}">
                <a16:creationId xmlns:a16="http://schemas.microsoft.com/office/drawing/2014/main" id="{4088F806-3369-47C9-B0F5-706A8EDE3EF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541122" y="5341335"/>
            <a:ext cx="607054" cy="914400"/>
          </a:xfrm>
          <a:prstGeom prst="rect">
            <a:avLst/>
          </a:prstGeom>
          <a:ln>
            <a:solidFill>
              <a:schemeClr val="bg1"/>
            </a:solidFill>
          </a:ln>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187</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Motivated Seller Bring All Offers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27</cp:revision>
  <dcterms:created xsi:type="dcterms:W3CDTF">2006-08-16T00:00:00Z</dcterms:created>
  <dcterms:modified xsi:type="dcterms:W3CDTF">2019-09-10T21:08:05Z</dcterms:modified>
</cp:coreProperties>
</file>