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7315200" cy="10058400"/>
  <p:notesSz cx="6858000" cy="9144000"/>
  <p:defaultTextStyle>
    <a:defPPr>
      <a:defRPr lang="en-US"/>
    </a:defPPr>
    <a:lvl1pPr marL="0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496382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992764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489146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1985528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481910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2978292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474674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3971056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50" d="100"/>
          <a:sy n="50" d="100"/>
        </p:scale>
        <p:origin x="-2232" y="-90"/>
      </p:cViewPr>
      <p:guideLst>
        <p:guide orient="horz" pos="3168"/>
        <p:guide pos="230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337624" y="2011680"/>
            <a:ext cx="6583680" cy="268224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6/27/2014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097280" y="4886490"/>
            <a:ext cx="512064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303520" y="402803"/>
            <a:ext cx="1645920" cy="8582237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65760" y="402803"/>
            <a:ext cx="4815840" cy="8582237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0160" y="894080"/>
            <a:ext cx="5669280" cy="268224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0160" y="3678086"/>
            <a:ext cx="5669280" cy="2214244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339840" y="9411124"/>
            <a:ext cx="609600" cy="535517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5760" y="2346961"/>
            <a:ext cx="3230880" cy="6638079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18560" y="2346961"/>
            <a:ext cx="3230880" cy="6638079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0" y="400473"/>
            <a:ext cx="6583680" cy="1676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0" y="2251498"/>
            <a:ext cx="3232150" cy="1101301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3716020" y="2251498"/>
            <a:ext cx="3233420" cy="1101301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65760" y="3464561"/>
            <a:ext cx="3232150" cy="552047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716020" y="3464561"/>
            <a:ext cx="3233420" cy="552047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6/27/2014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6/27/2014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6/27/2014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1" y="400473"/>
            <a:ext cx="2406650" cy="170434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65761" y="2235201"/>
            <a:ext cx="2406650" cy="6749839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2860040" y="400474"/>
            <a:ext cx="4089400" cy="8584566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63040" y="894080"/>
            <a:ext cx="4389120" cy="766022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463040" y="2686897"/>
            <a:ext cx="4389120" cy="581152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63040" y="1711287"/>
            <a:ext cx="4389120" cy="777850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65760" y="402802"/>
            <a:ext cx="6583680" cy="16764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65760" y="2346960"/>
            <a:ext cx="6583680" cy="690676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365760" y="9411124"/>
            <a:ext cx="1706880" cy="535517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6/27/2014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499360" y="9411124"/>
            <a:ext cx="2316480" cy="535517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339840" y="9411124"/>
            <a:ext cx="609600" cy="535517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g"/><Relationship Id="rId13" Type="http://schemas.openxmlformats.org/officeDocument/2006/relationships/image" Target="../media/image13.jpeg"/><Relationship Id="rId3" Type="http://schemas.openxmlformats.org/officeDocument/2006/relationships/image" Target="../media/image3.jpg"/><Relationship Id="rId7" Type="http://schemas.openxmlformats.org/officeDocument/2006/relationships/image" Target="../media/image7.jpg"/><Relationship Id="rId12" Type="http://schemas.openxmlformats.org/officeDocument/2006/relationships/image" Target="../media/image12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g"/><Relationship Id="rId11" Type="http://schemas.openxmlformats.org/officeDocument/2006/relationships/image" Target="../media/image11.jpg"/><Relationship Id="rId5" Type="http://schemas.openxmlformats.org/officeDocument/2006/relationships/image" Target="../media/image5.jpg"/><Relationship Id="rId10" Type="http://schemas.openxmlformats.org/officeDocument/2006/relationships/image" Target="../media/image10.jpg"/><Relationship Id="rId4" Type="http://schemas.openxmlformats.org/officeDocument/2006/relationships/image" Target="../media/image4.jpg"/><Relationship Id="rId9" Type="http://schemas.openxmlformats.org/officeDocument/2006/relationships/image" Target="../media/image9.jpg"/><Relationship Id="rId14" Type="http://schemas.openxmlformats.org/officeDocument/2006/relationships/image" Target="../media/image14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3657601"/>
            <a:ext cx="5672952" cy="5012770"/>
          </a:xfrm>
        </p:spPr>
        <p:txBody>
          <a:bodyPr anchor="ctr">
            <a:noAutofit/>
          </a:bodyPr>
          <a:lstStyle/>
          <a:p>
            <a:r>
              <a:rPr lang="en-US" sz="125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Looking for that </a:t>
            </a:r>
            <a:r>
              <a:rPr lang="en-US" sz="125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special, </a:t>
            </a:r>
            <a:r>
              <a:rPr lang="en-US" sz="125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forever family home? Look no further - you have arrived! Turn into the circular drive of the one and a half </a:t>
            </a:r>
            <a:r>
              <a:rPr lang="en-US" sz="125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acre, landscaped, </a:t>
            </a:r>
            <a:r>
              <a:rPr lang="en-US" sz="125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private corner </a:t>
            </a:r>
            <a:r>
              <a:rPr lang="en-US" sz="125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homesite</a:t>
            </a:r>
            <a:r>
              <a:rPr lang="en-US" sz="125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. Enter the stately plantation-style home via the welcoming front porch. To the left of the expansive foyer is a bedroom wing with a bedroom every little girl dreams of , two additional bedrooms, large master suite with huge walk-in closet, two additional closets, all with custom built ins , newly updated master bath with all the bells and whistles . Directly through the foyer</a:t>
            </a:r>
            <a:r>
              <a:rPr lang="en-US" sz="125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, enter </a:t>
            </a:r>
            <a:r>
              <a:rPr lang="en-US" sz="125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a magnificent great room with fireplace and entertainment area with all audio equipment in place. Chefs kitchen contains double ovens, two dishwashers , built in microwave in island, brand new gas cooktop, large pantry, work station</a:t>
            </a:r>
            <a:r>
              <a:rPr lang="en-US" sz="125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, loads </a:t>
            </a:r>
            <a:r>
              <a:rPr lang="en-US" sz="125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of counter space and cabinets. Sunroom off of kitchen with entertainment built ins ; powder room ;wine room with one hundred plus bottle wine racks and separate wine chiller; laundry room with room for two sets of washer/dryers</a:t>
            </a:r>
            <a:r>
              <a:rPr lang="en-US" sz="125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, folding </a:t>
            </a:r>
            <a:r>
              <a:rPr lang="en-US" sz="125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island , separate utility sink, and extra refrigerator completes first floor. Stairs leading to second floor comes with custom- painted mural on treads. Upstairs has two spacious bedrooms with shared bath , sitting area ,and plenty of extra storage. Fitness room with more storage and a unique children's hideaway . Outdoor areas include screened in porch with additional outdoor decking and gazebo area. Playground equipment included. Step into garage area that doubles as gym with basketball goal installed . Mud room connects to additional two car garage with a work station and a second floor theater room that will give your family years of fun and memories. Trey ceilings and wainscoting throughout; full irrigation and outdoor lighting. This is truly a home of classic elegance.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1106"/>
          <a:stretch/>
        </p:blipFill>
        <p:spPr>
          <a:xfrm>
            <a:off x="0" y="0"/>
            <a:ext cx="5426441" cy="3617843"/>
          </a:xfrm>
          <a:prstGeom prst="rect">
            <a:avLst/>
          </a:prstGeom>
          <a:ln w="38100">
            <a:solidFill>
              <a:schemeClr val="tx1"/>
            </a:solidFill>
          </a:ln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"/>
            <a:ext cx="5435150" cy="1295400"/>
          </a:xfrm>
        </p:spPr>
        <p:txBody>
          <a:bodyPr anchor="t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/>
          </a:bodyPr>
          <a:lstStyle/>
          <a:p>
            <a:pPr algn="l"/>
            <a:r>
              <a:rPr lang="en-US" sz="1800" cap="none" dirty="0" smtClean="0">
                <a:ln w="10541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 pitchFamily="34" charset="0"/>
              </a:rPr>
              <a:t>2161 Shell Ring Cir</a:t>
            </a:r>
            <a:br>
              <a:rPr lang="en-US" sz="1800" cap="none" dirty="0" smtClean="0">
                <a:ln w="10541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 pitchFamily="34" charset="0"/>
              </a:rPr>
            </a:br>
            <a:r>
              <a:rPr lang="en-US" sz="1600" cap="none" dirty="0" smtClean="0">
                <a:ln w="10541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 pitchFamily="34" charset="0"/>
              </a:rPr>
              <a:t>Dunes West</a:t>
            </a:r>
            <a:br>
              <a:rPr lang="en-US" sz="1600" cap="none" dirty="0" smtClean="0">
                <a:ln w="10541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 pitchFamily="34" charset="0"/>
              </a:rPr>
            </a:br>
            <a:r>
              <a:rPr lang="en-US" sz="1600" cap="none" dirty="0" smtClean="0">
                <a:ln w="10541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 pitchFamily="34" charset="0"/>
              </a:rPr>
              <a:t>MLS# 1412938</a:t>
            </a:r>
            <a:br>
              <a:rPr lang="en-US" sz="1600" cap="none" dirty="0" smtClean="0">
                <a:ln w="10541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 pitchFamily="34" charset="0"/>
              </a:rPr>
            </a:br>
            <a:r>
              <a:rPr lang="en-US" sz="1600" cap="none" dirty="0" smtClean="0">
                <a:ln w="10541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 pitchFamily="34" charset="0"/>
              </a:rPr>
              <a:t>$1,295,000</a:t>
            </a:r>
            <a:endParaRPr lang="en-US" sz="1600" cap="none" dirty="0">
              <a:ln w="10541" cmpd="sng">
                <a:noFill/>
                <a:prstDash val="solid"/>
              </a:ln>
              <a:solidFill>
                <a:srgbClr val="FFFF00"/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Trebuchet MS" panose="020B0603020202020204" pitchFamily="34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1461"/>
          <a:stretch/>
        </p:blipFill>
        <p:spPr>
          <a:xfrm>
            <a:off x="5671295" y="9034669"/>
            <a:ext cx="1554480" cy="1023731"/>
          </a:xfrm>
          <a:prstGeom prst="rect">
            <a:avLst/>
          </a:prstGeom>
          <a:ln w="19050">
            <a:solidFill>
              <a:schemeClr val="tx1"/>
            </a:solidFill>
          </a:ln>
        </p:spPr>
      </p:pic>
      <p:pic>
        <p:nvPicPr>
          <p:cNvPr id="6" name="Picture 5"/>
          <p:cNvPicPr>
            <a:picLocks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0624"/>
          <a:stretch/>
        </p:blipFill>
        <p:spPr>
          <a:xfrm>
            <a:off x="5671295" y="0"/>
            <a:ext cx="1554480" cy="1033670"/>
          </a:xfrm>
          <a:prstGeom prst="rect">
            <a:avLst/>
          </a:prstGeom>
          <a:ln w="19050">
            <a:solidFill>
              <a:schemeClr val="tx1"/>
            </a:solidFill>
          </a:ln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0" y="3897425"/>
            <a:ext cx="1742440" cy="1306830"/>
          </a:xfrm>
          <a:prstGeom prst="rect">
            <a:avLst/>
          </a:prstGeom>
        </p:spPr>
      </p:pic>
      <p:pic>
        <p:nvPicPr>
          <p:cNvPr id="8" name="Picture 7"/>
          <p:cNvPicPr>
            <a:picLocks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1850"/>
          <a:stretch/>
        </p:blipFill>
        <p:spPr>
          <a:xfrm>
            <a:off x="5671295" y="4522304"/>
            <a:ext cx="1554480" cy="1033670"/>
          </a:xfrm>
          <a:prstGeom prst="rect">
            <a:avLst/>
          </a:prstGeom>
          <a:ln w="19050">
            <a:solidFill>
              <a:schemeClr val="tx1"/>
            </a:solidFill>
          </a:ln>
        </p:spPr>
      </p:pic>
      <p:pic>
        <p:nvPicPr>
          <p:cNvPr id="9" name="Picture 8"/>
          <p:cNvPicPr>
            <a:picLocks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0180"/>
          <a:stretch/>
        </p:blipFill>
        <p:spPr>
          <a:xfrm>
            <a:off x="5671295" y="3391728"/>
            <a:ext cx="1554480" cy="1033670"/>
          </a:xfrm>
          <a:prstGeom prst="rect">
            <a:avLst/>
          </a:prstGeom>
          <a:ln w="19050">
            <a:solidFill>
              <a:schemeClr val="tx1"/>
            </a:solidFill>
          </a:ln>
        </p:spPr>
      </p:pic>
      <p:pic>
        <p:nvPicPr>
          <p:cNvPr id="10" name="Picture 9"/>
          <p:cNvPicPr>
            <a:picLocks/>
          </p:cNvPicPr>
          <p:nvPr/>
        </p:nvPicPr>
        <p:blipFill rotWithShape="1"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1209"/>
          <a:stretch/>
        </p:blipFill>
        <p:spPr>
          <a:xfrm>
            <a:off x="5671295" y="1130576"/>
            <a:ext cx="1554480" cy="1033670"/>
          </a:xfrm>
          <a:prstGeom prst="rect">
            <a:avLst/>
          </a:prstGeom>
          <a:ln w="19050">
            <a:solidFill>
              <a:schemeClr val="tx1"/>
            </a:solidFill>
          </a:ln>
        </p:spPr>
      </p:pic>
      <p:pic>
        <p:nvPicPr>
          <p:cNvPr id="11" name="Picture 10"/>
          <p:cNvPicPr>
            <a:picLocks/>
          </p:cNvPicPr>
          <p:nvPr/>
        </p:nvPicPr>
        <p:blipFill rotWithShape="1"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524" b="8772"/>
          <a:stretch/>
        </p:blipFill>
        <p:spPr>
          <a:xfrm>
            <a:off x="5671295" y="6783456"/>
            <a:ext cx="1554480" cy="1033670"/>
          </a:xfrm>
          <a:prstGeom prst="rect">
            <a:avLst/>
          </a:prstGeom>
          <a:ln w="19050">
            <a:solidFill>
              <a:schemeClr val="tx1"/>
            </a:solidFill>
          </a:ln>
        </p:spPr>
      </p:pic>
      <p:pic>
        <p:nvPicPr>
          <p:cNvPr id="12" name="Picture 11"/>
          <p:cNvPicPr>
            <a:picLocks/>
          </p:cNvPicPr>
          <p:nvPr/>
        </p:nvPicPr>
        <p:blipFill rotWithShape="1"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2191"/>
          <a:stretch/>
        </p:blipFill>
        <p:spPr>
          <a:xfrm>
            <a:off x="5671295" y="7914032"/>
            <a:ext cx="1554480" cy="1023731"/>
          </a:xfrm>
          <a:prstGeom prst="rect">
            <a:avLst/>
          </a:prstGeom>
          <a:ln w="19050">
            <a:solidFill>
              <a:schemeClr val="tx1"/>
            </a:solidFill>
          </a:ln>
        </p:spPr>
      </p:pic>
      <p:pic>
        <p:nvPicPr>
          <p:cNvPr id="13" name="Picture 12"/>
          <p:cNvPicPr>
            <a:picLocks/>
          </p:cNvPicPr>
          <p:nvPr/>
        </p:nvPicPr>
        <p:blipFill rotWithShape="1"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2497"/>
          <a:stretch/>
        </p:blipFill>
        <p:spPr>
          <a:xfrm>
            <a:off x="5671295" y="2261152"/>
            <a:ext cx="1554480" cy="1033670"/>
          </a:xfrm>
          <a:prstGeom prst="rect">
            <a:avLst/>
          </a:prstGeom>
          <a:ln w="19050">
            <a:solidFill>
              <a:schemeClr val="tx1"/>
            </a:solidFill>
          </a:ln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7534" y="8892541"/>
            <a:ext cx="992622" cy="1148868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9491" y="9037683"/>
            <a:ext cx="665018" cy="45720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1259841" y="8901068"/>
            <a:ext cx="3137694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>
                <a:latin typeface="Trebuchet MS" panose="020B0603020202020204" pitchFamily="34" charset="0"/>
              </a:rPr>
              <a:t>Clay Cunningham</a:t>
            </a:r>
          </a:p>
          <a:p>
            <a:pPr algn="ctr"/>
            <a:r>
              <a:rPr lang="en-US" sz="1100" dirty="0">
                <a:latin typeface="Trebuchet MS" panose="020B0603020202020204" pitchFamily="34" charset="0"/>
              </a:rPr>
              <a:t>Office - (843) 886-8110</a:t>
            </a:r>
          </a:p>
          <a:p>
            <a:pPr algn="ctr"/>
            <a:r>
              <a:rPr lang="en-US" sz="1100" dirty="0">
                <a:latin typeface="Trebuchet MS" panose="020B0603020202020204" pitchFamily="34" charset="0"/>
              </a:rPr>
              <a:t>Cell - (843) 345-4647</a:t>
            </a:r>
          </a:p>
          <a:p>
            <a:pPr algn="ctr"/>
            <a:r>
              <a:rPr lang="en-US" sz="1100" dirty="0">
                <a:latin typeface="Trebuchet MS" panose="020B0603020202020204" pitchFamily="34" charset="0"/>
              </a:rPr>
              <a:t>Fax - (843) 202-2921</a:t>
            </a:r>
          </a:p>
          <a:p>
            <a:pPr algn="ctr"/>
            <a:r>
              <a:rPr lang="en-US" sz="1100" dirty="0">
                <a:latin typeface="Trebuchet MS" panose="020B0603020202020204" pitchFamily="34" charset="0"/>
              </a:rPr>
              <a:t>clay@carolinaone.com</a:t>
            </a:r>
            <a:endParaRPr lang="en-US" sz="1100" dirty="0"/>
          </a:p>
        </p:txBody>
      </p:sp>
      <p:sp>
        <p:nvSpPr>
          <p:cNvPr id="18" name="Rectangle 17"/>
          <p:cNvSpPr/>
          <p:nvPr/>
        </p:nvSpPr>
        <p:spPr>
          <a:xfrm>
            <a:off x="0" y="9533578"/>
            <a:ext cx="1524000" cy="4154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700" dirty="0">
                <a:latin typeface="Trebuchet MS" panose="020B0603020202020204" pitchFamily="34" charset="0"/>
              </a:rPr>
              <a:t>Carolina One Real Estate</a:t>
            </a:r>
          </a:p>
          <a:p>
            <a:pPr algn="ctr"/>
            <a:r>
              <a:rPr lang="en-US" sz="700" dirty="0">
                <a:latin typeface="Trebuchet MS" panose="020B0603020202020204" pitchFamily="34" charset="0"/>
              </a:rPr>
              <a:t>1400-E Palm Boulevard</a:t>
            </a:r>
          </a:p>
          <a:p>
            <a:pPr algn="ctr"/>
            <a:r>
              <a:rPr lang="en-US" sz="700" dirty="0">
                <a:latin typeface="Trebuchet MS" panose="020B0603020202020204" pitchFamily="34" charset="0"/>
              </a:rPr>
              <a:t>Isle of Palms, SC 29451</a:t>
            </a:r>
          </a:p>
        </p:txBody>
      </p:sp>
      <p:pic>
        <p:nvPicPr>
          <p:cNvPr id="19" name="Picture 18"/>
          <p:cNvPicPr>
            <a:picLocks/>
          </p:cNvPicPr>
          <p:nvPr/>
        </p:nvPicPr>
        <p:blipFill rotWithShape="1"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0109"/>
          <a:stretch/>
        </p:blipFill>
        <p:spPr>
          <a:xfrm>
            <a:off x="5671296" y="5652880"/>
            <a:ext cx="1554479" cy="1033670"/>
          </a:xfrm>
          <a:prstGeom prst="rect">
            <a:avLst/>
          </a:prstGeom>
          <a:ln w="19050">
            <a:solidFill>
              <a:schemeClr val="tx1"/>
            </a:solidFill>
          </a:ln>
        </p:spPr>
      </p:pic>
      <p:sp>
        <p:nvSpPr>
          <p:cNvPr id="15" name="Rectangle 14"/>
          <p:cNvSpPr/>
          <p:nvPr/>
        </p:nvSpPr>
        <p:spPr>
          <a:xfrm>
            <a:off x="0" y="3217733"/>
            <a:ext cx="5426441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b="1" i="1" u="sng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See more at www.2161shellring.com</a:t>
            </a:r>
            <a:endParaRPr lang="en-US" sz="1600" b="1" i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12795034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39</TotalTime>
  <Words>370</Words>
  <Application>Microsoft Office PowerPoint</Application>
  <PresentationFormat>Custom</PresentationFormat>
  <Paragraphs>11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Apex</vt:lpstr>
      <vt:lpstr>2161 Shell Ring Cir Dunes West MLS# 1412938 $1,295,000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atp1313@gmail.com</cp:lastModifiedBy>
  <cp:revision>9</cp:revision>
  <dcterms:created xsi:type="dcterms:W3CDTF">2006-08-16T00:00:00Z</dcterms:created>
  <dcterms:modified xsi:type="dcterms:W3CDTF">2014-06-27T11:17:51Z</dcterms:modified>
</cp:coreProperties>
</file>