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208" y="-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1"/>
            <a:ext cx="5672952" cy="5012770"/>
          </a:xfrm>
        </p:spPr>
        <p:txBody>
          <a:bodyPr anchor="ctr">
            <a:noAutofit/>
          </a:bodyPr>
          <a:lstStyle/>
          <a:p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Looking for that 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special,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forever family home? Look no further - you have arrived! Turn into the circular drive of the one and a half 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acre, landscaped,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private corner </a:t>
            </a:r>
            <a:r>
              <a:rPr lang="en-US" sz="125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homesite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Enter the stately plantation-style home via the welcoming front porch. To the left of the expansive foyer is a bedroom wing with a bedroom every little girl dreams of , two additional bedrooms, large master suite with huge walk-in closet, two additional closets, all with custom built ins , newly updated master bath with all the bells and whistles . Directly through the foyer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enter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 magnificent great room with fireplace and entertainment area with all audio equipment in place. Chefs kitchen contains double ovens, two dishwashers , built in microwave in island, brand new gas cooktop, large pantry, work station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loads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 counter space and cabinets. Sunroom off of kitchen with entertainment built ins ; powder room ;wine room with one hundred plus bottle wine racks and separate wine chiller; laundry room with room for two sets of washer/dryers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folding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island , separate utility sink, and extra refrigerator completes first floor. Stairs leading to second floor comes with custom- painted mural on treads. Upstairs has two spacious bedrooms with shared bath , sitting area ,and plenty of extra storage. Fitness room with more storage and a unique children's hideaway . Outdoor areas include screened in porch with additional outdoor decking and gazebo area. Playground equipment included. Step into garage area that doubles as gym with basketball goal installed . Mud room connects to additional two car garage with a work station and a second floor theater room that will give your family years of fun and memories. Trey ceilings and wainscoting throughout; full irrigation and outdoor lighting. This is truly a home of classic elegance.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06"/>
          <a:stretch/>
        </p:blipFill>
        <p:spPr>
          <a:xfrm>
            <a:off x="0" y="0"/>
            <a:ext cx="5426441" cy="361784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5435150" cy="12954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2161 Shell Ring Cir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Dunes West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1412938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1,195,000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1"/>
          <a:stretch/>
        </p:blipFill>
        <p:spPr>
          <a:xfrm>
            <a:off x="5671295" y="9034669"/>
            <a:ext cx="1554480" cy="102373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Picture 5"/>
          <p:cNvPicPr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24"/>
          <a:stretch/>
        </p:blipFill>
        <p:spPr>
          <a:xfrm>
            <a:off x="5671295" y="0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3897425"/>
            <a:ext cx="1742440" cy="130683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50"/>
          <a:stretch/>
        </p:blipFill>
        <p:spPr>
          <a:xfrm>
            <a:off x="5671295" y="4522304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9" name="Picture 8"/>
          <p:cNvPicPr>
            <a:picLocks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80"/>
          <a:stretch/>
        </p:blipFill>
        <p:spPr>
          <a:xfrm>
            <a:off x="5671295" y="3391728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0" name="Picture 9"/>
          <p:cNvPicPr>
            <a:picLocks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09"/>
          <a:stretch/>
        </p:blipFill>
        <p:spPr>
          <a:xfrm>
            <a:off x="5671295" y="1130576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1" name="Picture 10"/>
          <p:cNvPicPr>
            <a:picLocks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4" b="8772"/>
          <a:stretch/>
        </p:blipFill>
        <p:spPr>
          <a:xfrm>
            <a:off x="5671295" y="6783456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2" name="Picture 11"/>
          <p:cNvPicPr>
            <a:picLocks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1"/>
          <a:stretch/>
        </p:blipFill>
        <p:spPr>
          <a:xfrm>
            <a:off x="5671295" y="7914032"/>
            <a:ext cx="1554480" cy="102373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3" name="Picture 12"/>
          <p:cNvPicPr>
            <a:picLocks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97"/>
          <a:stretch/>
        </p:blipFill>
        <p:spPr>
          <a:xfrm>
            <a:off x="5671295" y="2261152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534" y="8892541"/>
            <a:ext cx="992622" cy="11488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1" y="9037683"/>
            <a:ext cx="665018" cy="4572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259841" y="8901068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(843) 345-4647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Fax - (843) 202-2921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clay@carolinaone.com</a:t>
            </a:r>
            <a:endParaRPr lang="en-US" sz="1100" dirty="0"/>
          </a:p>
        </p:txBody>
      </p:sp>
      <p:sp>
        <p:nvSpPr>
          <p:cNvPr id="18" name="Rectangle 17"/>
          <p:cNvSpPr/>
          <p:nvPr/>
        </p:nvSpPr>
        <p:spPr>
          <a:xfrm>
            <a:off x="0" y="9533578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latin typeface="Trebuchet MS" panose="020B0603020202020204" pitchFamily="34" charset="0"/>
              </a:rPr>
              <a:t>1400-E Palm Boulevard</a:t>
            </a:r>
          </a:p>
          <a:p>
            <a:pPr algn="ctr"/>
            <a:r>
              <a:rPr lang="en-US" sz="700" dirty="0">
                <a:latin typeface="Trebuchet MS" panose="020B0603020202020204" pitchFamily="34" charset="0"/>
              </a:rPr>
              <a:t>Isle of Palms, SC 29451</a:t>
            </a:r>
          </a:p>
        </p:txBody>
      </p:sp>
      <p:pic>
        <p:nvPicPr>
          <p:cNvPr id="19" name="Picture 18"/>
          <p:cNvPicPr>
            <a:picLocks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9"/>
          <a:stretch/>
        </p:blipFill>
        <p:spPr>
          <a:xfrm>
            <a:off x="5671296" y="5652880"/>
            <a:ext cx="1554479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0" y="3217733"/>
            <a:ext cx="54264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more at www.2161shellring.com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370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2161 Shell Ring Cir Dunes West MLS# 1412938 $1,195,000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10</cp:revision>
  <dcterms:created xsi:type="dcterms:W3CDTF">2006-08-16T00:00:00Z</dcterms:created>
  <dcterms:modified xsi:type="dcterms:W3CDTF">2014-12-02T19:55:19Z</dcterms:modified>
</cp:coreProperties>
</file>