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3554A"/>
    <a:srgbClr val="282D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48" y="-21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7/27/2017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gif"/><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6"/>
          <p:cNvPicPr>
            <a:picLocks noChangeAspect="1" noChangeArrowheads="1"/>
          </p:cNvPicPr>
          <p:nvPr/>
        </p:nvPicPr>
        <p:blipFill rotWithShape="1">
          <a:blip r:embed="rId2">
            <a:extLst>
              <a:ext uri="{28A0092B-C50C-407E-A947-70E740481C1C}">
                <a14:useLocalDpi xmlns:a14="http://schemas.microsoft.com/office/drawing/2010/main" val="0"/>
              </a:ext>
            </a:extLst>
          </a:blip>
          <a:srcRect t="1857"/>
          <a:stretch/>
        </p:blipFill>
        <p:spPr bwMode="auto">
          <a:xfrm>
            <a:off x="-953" y="0"/>
            <a:ext cx="7772400" cy="4027627"/>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02869" y="9013171"/>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0" y="5305893"/>
            <a:ext cx="7772400" cy="633996"/>
          </a:xfrm>
        </p:spPr>
        <p:txBody>
          <a:bodyPr anchor="ctr">
            <a:noAutofit/>
          </a:bodyPr>
          <a:lstStyle/>
          <a:p>
            <a:r>
              <a:rPr lang="en-US" sz="2000" b="1" dirty="0">
                <a:solidFill>
                  <a:schemeClr val="tx2"/>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t>2161 Summerwood Drive</a:t>
            </a:r>
            <a:br>
              <a:rPr lang="en-US" sz="2000" b="1" dirty="0">
                <a:solidFill>
                  <a:schemeClr val="tx2"/>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br>
            <a:r>
              <a:rPr lang="en-US" sz="1600" dirty="0">
                <a:solidFill>
                  <a:schemeClr val="tx2"/>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t>Planters Pointe ~ Mount Pleasant ~ MLS# 17017274 ~ $424,000</a:t>
            </a:r>
            <a:endParaRPr lang="en-US" sz="1200" dirty="0">
              <a:solidFill>
                <a:schemeClr val="tx2"/>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1637" y="6064182"/>
            <a:ext cx="7773769" cy="1508015"/>
          </a:xfrm>
        </p:spPr>
        <p:txBody>
          <a:bodyPr anchor="ctr">
            <a:noAutofit/>
          </a:bodyPr>
          <a:lstStyle/>
          <a:p>
            <a:r>
              <a:rPr lang="en-US" sz="1300" dirty="0">
                <a:solidFill>
                  <a:schemeClr val="tx1"/>
                </a:solidFill>
                <a:latin typeface="Georgia" panose="02040502050405020303" pitchFamily="18" charset="0"/>
                <a:cs typeface="Microsoft Sans Serif" panose="020B0604020202020204" pitchFamily="34" charset="0"/>
              </a:rPr>
              <a:t>From the moment you step in this home you recognize that the sellers have left no detail overlooked. From the herringbone bamboo floors to the large dark stained butcher block island complete with wine fridge, the home exudes unique character. Upon entering the home to your left there is a charming sitting are or office complete with beautiful French doors and to the right is a separate formal dining room. Directly adjacent to the dining area is the kitchen that features dark grey cabinets, open shelving, subway tile backsplash, and island with barstool seating. Behind the kitchen is another cozy sitting area that leads to the back deck/patio seating area, which are perfect for entertaining.</a:t>
            </a:r>
          </a:p>
        </p:txBody>
      </p:sp>
      <p:sp>
        <p:nvSpPr>
          <p:cNvPr id="6" name="Rectangle 5"/>
          <p:cNvSpPr/>
          <p:nvPr/>
        </p:nvSpPr>
        <p:spPr>
          <a:xfrm>
            <a:off x="1771650" y="8924631"/>
            <a:ext cx="4229946" cy="892552"/>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Mary Beth Bennett</a:t>
            </a:r>
          </a:p>
          <a:p>
            <a:pPr algn="ctr"/>
            <a:r>
              <a:rPr lang="pt-BR" sz="1200" dirty="0">
                <a:latin typeface="Georgia" panose="02040502050405020303" pitchFamily="18" charset="0"/>
                <a:cs typeface="Microsoft Sans Serif" panose="020B0604020202020204" pitchFamily="34" charset="0"/>
              </a:rPr>
              <a:t>(843) 367-1774</a:t>
            </a:r>
          </a:p>
          <a:p>
            <a:pPr algn="ctr"/>
            <a:r>
              <a:rPr lang="pt-BR" sz="1200" dirty="0">
                <a:latin typeface="Georgia" panose="02040502050405020303" pitchFamily="18" charset="0"/>
                <a:cs typeface="Microsoft Sans Serif" panose="020B0604020202020204" pitchFamily="34" charset="0"/>
              </a:rPr>
              <a:t>marybeth.bennett@agentownedrealty.com</a:t>
            </a:r>
          </a:p>
          <a:p>
            <a:pPr algn="ctr"/>
            <a:r>
              <a:rPr lang="pt-BR" sz="1200" dirty="0">
                <a:latin typeface="Georgia" panose="02040502050405020303" pitchFamily="18" charset="0"/>
                <a:cs typeface="Microsoft Sans Serif" panose="020B0604020202020204" pitchFamily="34" charset="0"/>
              </a:rPr>
              <a:t>www.chsarealiving.com</a:t>
            </a:r>
            <a:endParaRPr lang="en-US" sz="1200" dirty="0">
              <a:latin typeface="Georgia" panose="02040502050405020303" pitchFamily="18" charset="0"/>
              <a:cs typeface="Microsoft Sans Serif" panose="020B0604020202020204" pitchFamily="34" charset="0"/>
            </a:endParaRPr>
          </a:p>
        </p:txBody>
      </p:sp>
      <p:sp>
        <p:nvSpPr>
          <p:cNvPr id="9" name="Rectangle 8"/>
          <p:cNvSpPr/>
          <p:nvPr/>
        </p:nvSpPr>
        <p:spPr>
          <a:xfrm>
            <a:off x="137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Preferred Group | 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8" name="Rectangle 7"/>
          <p:cNvSpPr/>
          <p:nvPr/>
        </p:nvSpPr>
        <p:spPr>
          <a:xfrm>
            <a:off x="1371" y="0"/>
            <a:ext cx="7772398" cy="569387"/>
          </a:xfrm>
          <a:prstGeom prst="rect">
            <a:avLst/>
          </a:prstGeom>
          <a:noFill/>
        </p:spPr>
        <p:txBody>
          <a:bodyPr wrap="square" anchor="t">
            <a:spAutoFit/>
          </a:bodyPr>
          <a:lstStyle/>
          <a:p>
            <a:pPr algn="ctr"/>
            <a:r>
              <a:rPr lang="en-US" sz="3100" b="1" dirty="0">
                <a:solidFill>
                  <a:schemeClr val="bg1"/>
                </a:solidFill>
                <a:effectLst>
                  <a:outerShdw blurRad="50800" dist="38100" dir="5400000" algn="t" rotWithShape="0">
                    <a:prstClr val="black">
                      <a:alpha val="40000"/>
                    </a:prstClr>
                  </a:outerShdw>
                </a:effectLst>
                <a:latin typeface="Gabriola" panose="04040605051002020D02" pitchFamily="82" charset="0"/>
              </a:rPr>
              <a:t>Updated Five Bedroom Mt Pleasant Home For Under $425,000</a:t>
            </a:r>
          </a:p>
        </p:txBody>
      </p:sp>
      <p:pic>
        <p:nvPicPr>
          <p:cNvPr id="25" name="Picture 6"/>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940803" y="9014776"/>
            <a:ext cx="609697" cy="71226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4" name="Picture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542472" y="4038600"/>
            <a:ext cx="1714500" cy="1143000"/>
          </a:xfrm>
          <a:prstGeom prst="rect">
            <a:avLst/>
          </a:prstGeom>
          <a:ln w="3175">
            <a:solidFill>
              <a:schemeClr val="bg1"/>
            </a:solidFill>
          </a:ln>
        </p:spPr>
      </p:pic>
      <p:pic>
        <p:nvPicPr>
          <p:cNvPr id="16" name="Picture 2"/>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513522" y="4038600"/>
            <a:ext cx="1714500" cy="11430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6" name="Picture 2"/>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953" y="4038600"/>
            <a:ext cx="1714500" cy="11430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7" name="Picture 2"/>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056947" y="4038600"/>
            <a:ext cx="1714500" cy="11430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2"/>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3027997" y="4038600"/>
            <a:ext cx="1714500" cy="11430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542472" y="7696491"/>
            <a:ext cx="1714500" cy="1143000"/>
          </a:xfrm>
          <a:prstGeom prst="rect">
            <a:avLst/>
          </a:prstGeom>
          <a:ln w="3175">
            <a:solidFill>
              <a:schemeClr val="bg1"/>
            </a:solidFill>
          </a:ln>
        </p:spPr>
      </p:pic>
      <p:pic>
        <p:nvPicPr>
          <p:cNvPr id="20" name="Picture 2"/>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513522" y="7696491"/>
            <a:ext cx="1714500" cy="11430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1" name="Picture 2"/>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953" y="7696491"/>
            <a:ext cx="1714500" cy="11430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3" name="Picture 2"/>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6056947" y="7696491"/>
            <a:ext cx="1714500" cy="11430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6" name="Picture 2"/>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027997" y="7696491"/>
            <a:ext cx="1714500" cy="11430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219</TotalTime>
  <Words>161</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2161 Summerwood Drive Planters Pointe ~ Mount Pleasant ~ MLS# 17017274 ~ $424,000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41</cp:revision>
  <dcterms:created xsi:type="dcterms:W3CDTF">2006-08-16T00:00:00Z</dcterms:created>
  <dcterms:modified xsi:type="dcterms:W3CDTF">2017-07-27T16:21:54Z</dcterms:modified>
</cp:coreProperties>
</file>