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7/31/2017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t="1857"/>
          <a:stretch/>
        </p:blipFill>
        <p:spPr bwMode="auto">
          <a:xfrm>
            <a:off x="-953" y="0"/>
            <a:ext cx="7772400" cy="402762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5305893"/>
            <a:ext cx="7772400" cy="633996"/>
          </a:xfrm>
        </p:spPr>
        <p:txBody>
          <a:bodyPr anchor="ctr">
            <a:noAutofit/>
          </a:bodyPr>
          <a:lstStyle/>
          <a:p>
            <a: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2161 Summerwood Drive</a:t>
            </a:r>
            <a:b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Planters Pointe ~ Mount Pleasant ~ MLS# 17017274 ~ </a:t>
            </a:r>
            <a:r>
              <a:rPr lang="en-US" sz="160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$419,000</a:t>
            </a:r>
            <a:endParaRPr lang="en-US" sz="12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6064182"/>
            <a:ext cx="7773769" cy="1508015"/>
          </a:xfrm>
        </p:spPr>
        <p:txBody>
          <a:bodyPr anchor="ctr">
            <a:noAutofit/>
          </a:bodyPr>
          <a:lstStyle/>
          <a:p>
            <a:r>
              <a:rPr lang="en-US" sz="1300" dirty="0">
                <a:solidFill>
                  <a:schemeClr val="tx1"/>
                </a:solidFill>
                <a:latin typeface="Georgia" panose="02040502050405020303" pitchFamily="18" charset="0"/>
                <a:cs typeface="Microsoft Sans Serif" panose="020B0604020202020204" pitchFamily="34" charset="0"/>
              </a:rPr>
              <a:t>From the moment you step in this home you recognize that the sellers have left no detail overlooked. From the herringbone bamboo floors to the large dark stained butcher block island complete with wine fridge, the home exudes unique character. Upon entering the home to your left there is a charming sitting are or office complete with beautiful French doors and to the right is a separate formal dining room. Directly adjacent to the dining area is the kitchen that features dark grey cabinets, open shelving, subway tile backsplash, and island with barstool seating. Behind the kitchen is another cozy sitting area that leads to the back deck/patio seating area, which are perfect for entertaining.</a:t>
            </a:r>
          </a:p>
        </p:txBody>
      </p:sp>
      <p:sp>
        <p:nvSpPr>
          <p:cNvPr id="6" name="Rectangle 5"/>
          <p:cNvSpPr/>
          <p:nvPr/>
        </p:nvSpPr>
        <p:spPr>
          <a:xfrm>
            <a:off x="1771650" y="8924631"/>
            <a:ext cx="4229946"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Mary Beth Bennett</a:t>
            </a:r>
          </a:p>
          <a:p>
            <a:pPr algn="ctr"/>
            <a:r>
              <a:rPr lang="pt-BR" sz="1200" dirty="0">
                <a:latin typeface="Georgia" panose="02040502050405020303" pitchFamily="18" charset="0"/>
                <a:cs typeface="Microsoft Sans Serif" panose="020B0604020202020204" pitchFamily="34" charset="0"/>
              </a:rPr>
              <a:t>(843) 367-1774</a:t>
            </a:r>
          </a:p>
          <a:p>
            <a:pPr algn="ctr"/>
            <a:r>
              <a:rPr lang="pt-BR" sz="1200" dirty="0">
                <a:latin typeface="Georgia" panose="02040502050405020303" pitchFamily="18" charset="0"/>
                <a:cs typeface="Microsoft Sans Serif" panose="020B0604020202020204" pitchFamily="34" charset="0"/>
              </a:rPr>
              <a:t>marybeth.bennett@agentownedrealty.com</a:t>
            </a:r>
          </a:p>
          <a:p>
            <a:pPr algn="ctr"/>
            <a:r>
              <a:rPr lang="pt-BR" sz="1200" dirty="0">
                <a:latin typeface="Georgia" panose="02040502050405020303" pitchFamily="18" charset="0"/>
                <a:cs typeface="Microsoft Sans Serif" panose="020B0604020202020204" pitchFamily="34" charset="0"/>
              </a:rPr>
              <a:t>www.chsarealiving.com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0"/>
            <a:ext cx="7772398" cy="569387"/>
          </a:xfrm>
          <a:prstGeom prst="rect">
            <a:avLst/>
          </a:prstGeom>
          <a:noFill/>
        </p:spPr>
        <p:txBody>
          <a:bodyPr wrap="square" anchor="t">
            <a:spAutoFit/>
          </a:bodyPr>
          <a:lstStyle/>
          <a:p>
            <a:pPr algn="ctr"/>
            <a:r>
              <a:rPr lang="en-US" sz="3100" b="1" dirty="0">
                <a:solidFill>
                  <a:schemeClr val="bg1"/>
                </a:solidFill>
                <a:effectLst>
                  <a:outerShdw blurRad="50800" dist="38100" dir="5400000" algn="t" rotWithShape="0">
                    <a:prstClr val="black">
                      <a:alpha val="40000"/>
                    </a:prstClr>
                  </a:outerShdw>
                </a:effectLst>
                <a:latin typeface="Gabriola" panose="04040605051002020D02" pitchFamily="82" charset="0"/>
              </a:rPr>
              <a:t>PRICE DROP! Best value in Mount Pleasant!</a:t>
            </a: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40803" y="9014776"/>
            <a:ext cx="609697"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42472" y="4038600"/>
            <a:ext cx="1714500" cy="1143000"/>
          </a:xfrm>
          <a:prstGeom prst="rect">
            <a:avLst/>
          </a:prstGeom>
          <a:ln w="3175">
            <a:solidFill>
              <a:schemeClr val="bg1"/>
            </a:solidFill>
          </a:ln>
        </p:spPr>
      </p:pic>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13522"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953"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7"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056947"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027997" y="4038600"/>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42472" y="7696491"/>
            <a:ext cx="1714500" cy="1143000"/>
          </a:xfrm>
          <a:prstGeom prst="rect">
            <a:avLst/>
          </a:prstGeom>
          <a:ln w="3175">
            <a:solidFill>
              <a:schemeClr val="bg1"/>
            </a:solidFill>
          </a:ln>
        </p:spPr>
      </p:pic>
      <p:pic>
        <p:nvPicPr>
          <p:cNvPr id="20"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13522"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1" name="Picture 2"/>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953"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056947"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027997" y="7696491"/>
            <a:ext cx="171450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219</TotalTime>
  <Words>160</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2161 Summerwood Drive Planters Pointe ~ Mount Pleasant ~ MLS# 17017274 ~ $419,000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2017-07-31T15:45:49Z</dcterms:modified>
</cp:coreProperties>
</file>