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4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8"/>
            <a:ext cx="343416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2" y="2251498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1"/>
            <a:ext cx="343416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464561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0" y="2235201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4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4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4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hdphoto" Target="../media/hdphoto1.wdp"/><Relationship Id="rId5" Type="http://schemas.openxmlformats.org/officeDocument/2006/relationships/image" Target="../media/image5.jp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160" y="725172"/>
            <a:ext cx="3315189" cy="2486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74" y="3298100"/>
            <a:ext cx="7412676" cy="1000452"/>
          </a:xfrm>
          <a:effectLst/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2168 Church Creek Drive</a:t>
            </a:r>
            <a:br>
              <a:rPr lang="en-US" sz="2400" b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2000" b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Springfield ~ Charleston, SC 29414</a:t>
            </a:r>
            <a:br>
              <a:rPr lang="en-US" sz="2000" b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n-US" sz="2000" b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MLS# 19022811 ~ $348,000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" y="5756688"/>
            <a:ext cx="7715250" cy="1851423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Sunroom (approximately 225 square feet) is not included in square feet of home as it is slab on grade but it is air conditioned with picture windows and 2 stage crown molding. </a:t>
            </a: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Home is also on Church Creek with views across Church creek basin from Upper deck and Beautiful views of Church Creek from family room and sunroom. </a:t>
            </a: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Home also boasts a large screened porch and patio areas.</a:t>
            </a:r>
            <a:endParaRPr lang="en-US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573" y="7608111"/>
            <a:ext cx="1828800" cy="13716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6946" y="7608111"/>
            <a:ext cx="1828800" cy="13716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320" y="7608111"/>
            <a:ext cx="1828800" cy="13716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7608111"/>
            <a:ext cx="1828800" cy="13716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8762966"/>
            <a:ext cx="761999" cy="10241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302" y="9220200"/>
            <a:ext cx="7772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Gene Santos</a:t>
            </a:r>
          </a:p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(843) 729-2476</a:t>
            </a:r>
          </a:p>
          <a:p>
            <a:r>
              <a:rPr lang="pt-B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yoojeenw@yahoo.com</a:t>
            </a:r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732" y="9344165"/>
            <a:ext cx="1114936" cy="45995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302" y="7694"/>
            <a:ext cx="7772702" cy="63094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3500" b="1" i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West Ashley On Creek $348k!</a:t>
            </a:r>
            <a:endParaRPr lang="en-US" sz="3500" b="1" i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9285603"/>
            <a:ext cx="26668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Brand Name Real Estate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4 Carriage Lane Suite 106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Charleston, SC 29407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C325D1-5084-40AA-AA56-F00BB8A7E0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78" y="725172"/>
            <a:ext cx="3315189" cy="2486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ED4BC9A-FE81-4E87-8813-AE06E0E28F8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7028" y="4385088"/>
            <a:ext cx="1828800" cy="13716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716085-4B4D-414A-9AE9-408164DE1F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655" y="4385088"/>
            <a:ext cx="1828800" cy="13716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549081-922A-44BE-8441-0658EB115F1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4385088"/>
            <a:ext cx="1828800" cy="13716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752C1A-16C1-46C3-9B6F-D3B3D07493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82" y="4385088"/>
            <a:ext cx="1828800" cy="13716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1872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108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Century Gothic</vt:lpstr>
      <vt:lpstr>Lucida Sans</vt:lpstr>
      <vt:lpstr>Wingdings</vt:lpstr>
      <vt:lpstr>Wingdings 2</vt:lpstr>
      <vt:lpstr>Wingdings 3</vt:lpstr>
      <vt:lpstr>Apex</vt:lpstr>
      <vt:lpstr>2168 Church Creek Drive Springfield ~ Charleston, SC 29414 MLS# 19022811 ~ $348,000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5028 Victoria Ave Park Circle North Charleston MLS# 1408124 $189,000</dc:title>
  <dc:creator>CVH360</dc:creator>
  <cp:lastModifiedBy>A. Thomas Price</cp:lastModifiedBy>
  <cp:revision>24</cp:revision>
  <dcterms:created xsi:type="dcterms:W3CDTF">2006-08-16T00:00:00Z</dcterms:created>
  <dcterms:modified xsi:type="dcterms:W3CDTF">2019-08-13T17:44:47Z</dcterms:modified>
</cp:coreProperties>
</file>