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9/12/2016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255" y="76198"/>
            <a:ext cx="6049489" cy="4038602"/>
          </a:xfrm>
          <a:prstGeom prst="rect">
            <a:avLst/>
          </a:prstGeom>
          <a:ln>
            <a:solidFill>
              <a:schemeClr val="tx2">
                <a:lumMod val="75000"/>
              </a:schemeClr>
            </a:solidFill>
          </a:ln>
        </p:spPr>
      </p:pic>
      <p:sp>
        <p:nvSpPr>
          <p:cNvPr id="2" name="Title 1"/>
          <p:cNvSpPr>
            <a:spLocks noGrp="1"/>
          </p:cNvSpPr>
          <p:nvPr>
            <p:ph type="ctrTitle"/>
          </p:nvPr>
        </p:nvSpPr>
        <p:spPr>
          <a:xfrm>
            <a:off x="0" y="105505"/>
            <a:ext cx="6858000" cy="580295"/>
          </a:xfrm>
        </p:spPr>
        <p:txBody>
          <a:bodyPr>
            <a:noAutofit/>
          </a:bodyPr>
          <a:lstStyle/>
          <a:p>
            <a:r>
              <a:rPr lang="en-US" sz="2000" b="1" i="1" dirty="0">
                <a:solidFill>
                  <a:srgbClr val="FFFF00"/>
                </a:solidFill>
                <a:effectLst>
                  <a:outerShdw blurRad="38100" dist="38100" dir="2700000" algn="tl">
                    <a:srgbClr val="000000">
                      <a:alpha val="43137"/>
                    </a:srgbClr>
                  </a:outerShdw>
                </a:effectLst>
                <a:latin typeface="Trebuchet MS" panose="020B0603020202020204" pitchFamily="34" charset="0"/>
              </a:rPr>
              <a:t>Just Reduced!</a:t>
            </a:r>
          </a:p>
        </p:txBody>
      </p:sp>
      <p:sp>
        <p:nvSpPr>
          <p:cNvPr id="3" name="Subtitle 2"/>
          <p:cNvSpPr>
            <a:spLocks noGrp="1"/>
          </p:cNvSpPr>
          <p:nvPr>
            <p:ph type="subTitle" idx="1"/>
          </p:nvPr>
        </p:nvSpPr>
        <p:spPr>
          <a:xfrm>
            <a:off x="-1" y="4038600"/>
            <a:ext cx="6858001" cy="4087854"/>
          </a:xfrm>
        </p:spPr>
        <p:txBody>
          <a:bodyPr anchor="ctr">
            <a:noAutofit/>
          </a:bodyPr>
          <a:lstStyle/>
          <a:p>
            <a:r>
              <a:rPr lang="en-US" sz="1400" dirty="0">
                <a:solidFill>
                  <a:schemeClr val="bg1">
                    <a:lumMod val="50000"/>
                  </a:schemeClr>
                </a:solidFill>
                <a:latin typeface="Trebuchet MS" panose="020B0603020202020204" pitchFamily="34" charset="0"/>
              </a:rPr>
              <a:t>Now the coolest house on the block! Thanks to a brand new HVAC system. Beautiful and spacious one and a half story, 3 bedroom 2 bath townhome in desirable Dunes West. Once inside this light and bright duplex you will be greeted with a large living room decorated in neutral colors, ample in size to accommodate all your furnishings. You will also be delighted with the large eat-in kitchen with plenty of counter space, dual pantries, breakfast counter and breakfast nook with lots of light from the French door. All this overlooking a wonderful fenced in wooded backyard and private patio. The first floor bedroom can be used as a master or guest bedroom, with attached bathroom. The second floor boasts two more spacious bedrooms providing plenty of walk-in closet space. Other features include crown molding, and tile in the bathrooms. Located in one of the best school districts in the state! Close to dining, shopping and entertainment. It is also one of the best buys in all of Mt Pleasant!</a:t>
            </a:r>
          </a:p>
        </p:txBody>
      </p:sp>
      <p:sp>
        <p:nvSpPr>
          <p:cNvPr id="13" name="Title 1"/>
          <p:cNvSpPr txBox="1">
            <a:spLocks/>
          </p:cNvSpPr>
          <p:nvPr/>
        </p:nvSpPr>
        <p:spPr>
          <a:xfrm>
            <a:off x="-2" y="3270282"/>
            <a:ext cx="6858002" cy="844517"/>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2168 Kings Gate Lane</a:t>
            </a:r>
          </a:p>
          <a:p>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Dunes West ~ Mount Pleasant</a:t>
            </a:r>
            <a:b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MLS# 16013673 ~ </a:t>
            </a:r>
            <a:r>
              <a:rPr lang="en-US" sz="1400">
                <a:solidFill>
                  <a:schemeClr val="bg1"/>
                </a:solidFill>
                <a:effectLst>
                  <a:outerShdw blurRad="38100" dist="38100" dir="2700000" algn="tl">
                    <a:srgbClr val="000000">
                      <a:alpha val="43137"/>
                    </a:srgbClr>
                  </a:outerShdw>
                </a:effectLst>
                <a:latin typeface="Trebuchet MS" panose="020B0603020202020204" pitchFamily="34" charset="0"/>
              </a:rPr>
              <a:t>$199,950</a:t>
            </a:r>
            <a:endParaRPr lang="en-US" sz="14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4099" y="8051174"/>
            <a:ext cx="524835"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001000"/>
            <a:ext cx="6858000" cy="892552"/>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John Nugent</a:t>
            </a:r>
          </a:p>
          <a:p>
            <a:pPr algn="ctr"/>
            <a:r>
              <a:rPr lang="en-US" sz="1200" dirty="0">
                <a:solidFill>
                  <a:schemeClr val="tx2"/>
                </a:solidFill>
                <a:latin typeface="Trebuchet MS" panose="020B0603020202020204" pitchFamily="34" charset="0"/>
              </a:rPr>
              <a:t>(843) 304-2061</a:t>
            </a:r>
          </a:p>
          <a:p>
            <a:pPr algn="ctr"/>
            <a:r>
              <a:rPr lang="en-US" sz="1200" dirty="0">
                <a:solidFill>
                  <a:schemeClr val="tx2"/>
                </a:solidFill>
                <a:latin typeface="Trebuchet MS" panose="020B0603020202020204" pitchFamily="34" charset="0"/>
              </a:rPr>
              <a:t>john.nugent@carolinaone.com</a:t>
            </a:r>
          </a:p>
          <a:p>
            <a:pPr algn="ctr"/>
            <a:r>
              <a:rPr lang="en-US" sz="1100" dirty="0">
                <a:solidFill>
                  <a:schemeClr val="tx2"/>
                </a:solidFill>
                <a:latin typeface="Trebuchet MS" panose="020B0603020202020204" pitchFamily="34" charset="0"/>
              </a:rPr>
              <a:t>www.nugentknowsrealestate.com</a:t>
            </a:r>
            <a:endParaRPr lang="en-US" sz="1400" dirty="0">
              <a:solidFill>
                <a:schemeClr val="tx2"/>
              </a:solidFill>
              <a:latin typeface="Trebuchet MS" panose="020B0603020202020204" pitchFamily="34" charset="0"/>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022181"/>
            <a:ext cx="1235609" cy="850190"/>
          </a:xfrm>
          <a:prstGeom prst="rect">
            <a:avLst/>
          </a:prstGeom>
        </p:spPr>
      </p:pic>
      <p:sp>
        <p:nvSpPr>
          <p:cNvPr id="4" name="Rectangle 3"/>
          <p:cNvSpPr/>
          <p:nvPr/>
        </p:nvSpPr>
        <p:spPr>
          <a:xfrm>
            <a:off x="0" y="88677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grpSp>
        <p:nvGrpSpPr>
          <p:cNvPr id="5" name="Group 4"/>
          <p:cNvGrpSpPr/>
          <p:nvPr/>
        </p:nvGrpSpPr>
        <p:grpSpPr>
          <a:xfrm>
            <a:off x="63818" y="153953"/>
            <a:ext cx="6730362" cy="3883093"/>
            <a:chOff x="63967" y="154917"/>
            <a:chExt cx="6730362" cy="3883093"/>
          </a:xfrm>
        </p:grpSpPr>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64311" y="2196211"/>
              <a:ext cx="1230018" cy="821153"/>
            </a:xfrm>
            <a:prstGeom prst="rect">
              <a:avLst/>
            </a:prstGeom>
            <a:ln>
              <a:solidFill>
                <a:schemeClr val="tx2">
                  <a:lumMod val="75000"/>
                </a:schemeClr>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62600" y="154917"/>
              <a:ext cx="1231729" cy="821153"/>
            </a:xfrm>
            <a:prstGeom prst="rect">
              <a:avLst/>
            </a:prstGeom>
            <a:ln>
              <a:solidFill>
                <a:schemeClr val="tx2">
                  <a:lumMod val="75000"/>
                </a:schemeClr>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62600" y="1175564"/>
              <a:ext cx="1231729" cy="821153"/>
            </a:xfrm>
            <a:prstGeom prst="rect">
              <a:avLst/>
            </a:prstGeom>
            <a:ln>
              <a:solidFill>
                <a:schemeClr val="tx2">
                  <a:lumMod val="75000"/>
                </a:schemeClr>
              </a:solidFill>
            </a:ln>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64311" y="3216857"/>
              <a:ext cx="1230018" cy="821153"/>
            </a:xfrm>
            <a:prstGeom prst="rect">
              <a:avLst/>
            </a:prstGeom>
            <a:ln>
              <a:solidFill>
                <a:schemeClr val="tx2">
                  <a:lumMod val="75000"/>
                </a:schemeClr>
              </a:solidFill>
            </a:ln>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967" y="2196211"/>
              <a:ext cx="1231729" cy="821153"/>
            </a:xfrm>
            <a:prstGeom prst="rect">
              <a:avLst/>
            </a:prstGeom>
            <a:ln>
              <a:solidFill>
                <a:schemeClr val="tx2">
                  <a:lumMod val="75000"/>
                </a:schemeClr>
              </a:solidFill>
            </a:ln>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967" y="154917"/>
              <a:ext cx="1231729" cy="821153"/>
            </a:xfrm>
            <a:prstGeom prst="rect">
              <a:avLst/>
            </a:prstGeom>
            <a:ln>
              <a:solidFill>
                <a:schemeClr val="tx2">
                  <a:lumMod val="75000"/>
                </a:schemeClr>
              </a:solidFill>
            </a:ln>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967" y="1175564"/>
              <a:ext cx="1231729" cy="821153"/>
            </a:xfrm>
            <a:prstGeom prst="rect">
              <a:avLst/>
            </a:prstGeom>
            <a:ln>
              <a:solidFill>
                <a:schemeClr val="tx2">
                  <a:lumMod val="75000"/>
                </a:schemeClr>
              </a:solidFill>
            </a:ln>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967" y="3216857"/>
              <a:ext cx="1231729" cy="821153"/>
            </a:xfrm>
            <a:prstGeom prst="rect">
              <a:avLst/>
            </a:prstGeom>
            <a:ln>
              <a:solidFill>
                <a:schemeClr val="tx2">
                  <a:lumMod val="75000"/>
                </a:schemeClr>
              </a:solidFill>
            </a:ln>
          </p:spPr>
        </p:pic>
      </p:gr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225</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Just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19</cp:revision>
  <dcterms:created xsi:type="dcterms:W3CDTF">2006-08-16T00:00:00Z</dcterms:created>
  <dcterms:modified xsi:type="dcterms:W3CDTF">2016-09-12T12:31:41Z</dcterms:modified>
</cp:coreProperties>
</file>