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agentownedrealty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jill@agentowned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25788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87197" y="152401"/>
            <a:ext cx="3632803" cy="2429502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2168 Salt Wind Way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Planters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Pointe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Mount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Pleasant,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15007640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$448,000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Bedrooms |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Baths |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2,601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sf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61381"/>
            <a:ext cx="7772400" cy="4335838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Absolutely, perfectly stunning brick home in </a:t>
            </a:r>
            <a:r>
              <a:rPr lang="en-US" sz="1600" dirty="0" err="1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Saltwood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section of Planters Pointe. Conveniently located very near Park West, Park West schools, Dunes West and </a:t>
            </a:r>
            <a:r>
              <a:rPr lang="en-US" sz="1600" dirty="0" err="1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semi-private golf courses. Play golf at Dunes West or </a:t>
            </a:r>
            <a:r>
              <a:rPr lang="en-US" sz="1600" dirty="0" err="1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!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Great kitchens and baths! Home has lots of hardwood, site built custom cabinetry, huge screen porch with private feel. Open kitchen/breakfast/family rooms. Fireplace in family room w/gas logs &amp; blower.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suite down and a another downstairs bedroom with walk-in closet and full bath - perfect for mother-in-law living needs. Huge bonus room over two car garage with plenty of work area. Extra storage with concrete floor under screen porch. </a:t>
            </a:r>
          </a:p>
          <a:p>
            <a:endParaRPr lang="en-US" sz="160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is one of the prettiest brick homes in the area - a joy to show! Note - bonus room is fifth bedroom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867" y="152400"/>
            <a:ext cx="3570566" cy="242414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37248"/>
            <a:ext cx="2543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843-297-5590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jill@agentowned.com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www.agentownedrealty.com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7620001" y="0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Open House Lunch ~ </a:t>
            </a:r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Friday, Oct 3 from 11 </a:t>
            </a:r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- 1</a:t>
            </a:r>
          </a:p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</a:t>
            </a:r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your hard </a:t>
            </a:r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hats!</a:t>
            </a:r>
            <a:endParaRPr lang="en-US" sz="24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991772"/>
            <a:ext cx="3619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FF0000">
                      <a:alpha val="66000"/>
                    </a:srgbClr>
                  </a:outerShdw>
                </a:effectLst>
                <a:latin typeface="Gabriola" panose="04040605051002020D02" pitchFamily="82" charset="0"/>
              </a:rPr>
              <a:t>Stunning Home!</a:t>
            </a:r>
            <a:endParaRPr lang="en-US" sz="3200" b="1" i="1" dirty="0">
              <a:effectLst>
                <a:outerShdw blurRad="38100" dist="38100" dir="2700000" algn="tl">
                  <a:srgbClr val="FF0000">
                    <a:alpha val="66000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79214" y="8001000"/>
            <a:ext cx="7435970" cy="918181"/>
            <a:chOff x="179214" y="7772399"/>
            <a:chExt cx="7435970" cy="918181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53216" y="7772399"/>
              <a:ext cx="1361968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79214" y="7772399"/>
              <a:ext cx="1317972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82172" y="7772399"/>
              <a:ext cx="1360055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06669" y="7772399"/>
              <a:ext cx="1359061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29216" y="7772399"/>
              <a:ext cx="1361968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168694" y="2743200"/>
            <a:ext cx="7445036" cy="918181"/>
            <a:chOff x="168694" y="3149600"/>
            <a:chExt cx="7445036" cy="918181"/>
          </a:xfrm>
        </p:grpSpPr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54669" y="3149600"/>
              <a:ext cx="1359061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78347" y="3149600"/>
              <a:ext cx="1367705" cy="91818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5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47388" y="3149600"/>
              <a:ext cx="1325623" cy="91818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5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0570" y="3154852"/>
              <a:ext cx="1331259" cy="907677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8694" y="3149600"/>
              <a:ext cx="1339012" cy="91818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193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2168 Salt Wind Way  Planters Pointe Mount Pleasant, SC MLS# 15007640 $448,000  4 Bedrooms | 3 Baths | 2,601 sf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23</cp:revision>
  <dcterms:created xsi:type="dcterms:W3CDTF">2006-08-16T00:00:00Z</dcterms:created>
  <dcterms:modified xsi:type="dcterms:W3CDTF">2015-04-01T11:46:43Z</dcterms:modified>
</cp:coreProperties>
</file>