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76"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142390" y="3861047"/>
            <a:ext cx="657321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42392" y="158417"/>
            <a:ext cx="6573217" cy="908383"/>
          </a:xfrm>
          <a:solidFill>
            <a:schemeClr val="accent1">
              <a:lumMod val="20000"/>
              <a:lumOff val="80000"/>
            </a:schemeClr>
          </a:solidFill>
        </p:spPr>
        <p:txBody>
          <a:bodyPr anchor="ctr">
            <a:noAutofit/>
          </a:bodyPr>
          <a:lstStyle/>
          <a:p>
            <a:r>
              <a:rPr lang="en-US" sz="2800" dirty="0">
                <a:solidFill>
                  <a:schemeClr val="tx2"/>
                </a:solidFill>
                <a:latin typeface="Cinzel" panose="00000500000000000000" pitchFamily="50" charset="0"/>
              </a:rPr>
              <a:t>St Thomas Point Open House</a:t>
            </a:r>
            <a:br>
              <a:rPr lang="en-US" sz="2400" dirty="0">
                <a:solidFill>
                  <a:schemeClr val="tx2"/>
                </a:solidFill>
                <a:latin typeface="Cinzel" panose="00000500000000000000" pitchFamily="50" charset="0"/>
              </a:rPr>
            </a:br>
            <a:r>
              <a:rPr lang="en-US" sz="2400" dirty="0">
                <a:solidFill>
                  <a:schemeClr val="tx2"/>
                </a:solidFill>
                <a:latin typeface="Cinzel" panose="00000500000000000000" pitchFamily="50" charset="0"/>
              </a:rPr>
              <a:t>Saturday, April 14</a:t>
            </a:r>
            <a:r>
              <a:rPr lang="en-US" sz="2400" baseline="30000" dirty="0">
                <a:solidFill>
                  <a:schemeClr val="tx2"/>
                </a:solidFill>
                <a:latin typeface="Cinzel" panose="00000500000000000000" pitchFamily="50" charset="0"/>
              </a:rPr>
              <a:t>th</a:t>
            </a:r>
            <a:r>
              <a:rPr lang="en-US" sz="2400" dirty="0">
                <a:solidFill>
                  <a:schemeClr val="tx2"/>
                </a:solidFill>
                <a:latin typeface="Cinzel" panose="00000500000000000000" pitchFamily="50" charset="0"/>
              </a:rPr>
              <a:t> from 1-4</a:t>
            </a:r>
            <a:endParaRPr lang="en-US" sz="1600"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0"/>
            <a:ext cx="2409733" cy="6592073"/>
          </a:xfrm>
        </p:spPr>
        <p:txBody>
          <a:bodyPr anchor="ctr">
            <a:noAutofit/>
          </a:bodyPr>
          <a:lstStyle/>
          <a:p>
            <a:r>
              <a:rPr lang="en-US" sz="1400" b="1" i="1" dirty="0"/>
              <a:t>Custom built 4 bedroom/4.5 bath, well maintained home in the gated community of </a:t>
            </a:r>
            <a:br>
              <a:rPr lang="en-US" sz="1400" b="1" i="1" dirty="0"/>
            </a:br>
            <a:r>
              <a:rPr lang="en-US" sz="1400" b="1" i="1" dirty="0"/>
              <a:t>St. Thomas Point on the Wando River. </a:t>
            </a:r>
          </a:p>
          <a:p>
            <a:r>
              <a:rPr lang="en-US" sz="1400" dirty="0"/>
              <a:t>There is an open floor plan with big Great Room, open to the Kitchen and Dining Area. Kitchen is large with Granite Counter Tops...New Stainless Steel Appliances, and lots of cabinet space. Hardwoods throughout the main level...Walk out onto the large deck and be greeted by a </a:t>
            </a:r>
            <a:r>
              <a:rPr lang="en-US" sz="1400" dirty="0" err="1"/>
              <a:t>canapy</a:t>
            </a:r>
            <a:r>
              <a:rPr lang="en-US" sz="1400" dirty="0"/>
              <a:t> of large private trees. Master Bedroom is on the first floor, with private screen porch...Then upstairs are two large bedrooms each with it's own private bath... Updated carpeting on this level. Walk down to the ground level and be greeted by another living space, with Bedroom and Full Bath. It has it's own private entry, perfect for Mother In Law Suite. New Philip Simmons HS, Opening this Fall.</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345" b="12647"/>
          <a:stretch/>
        </p:blipFill>
        <p:spPr>
          <a:xfrm>
            <a:off x="142392" y="1201358"/>
            <a:ext cx="4772988" cy="2685089"/>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2590" y="1201358"/>
            <a:ext cx="2023019" cy="1350556"/>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92590" y="2535892"/>
            <a:ext cx="2023020" cy="1350555"/>
          </a:xfrm>
          <a:prstGeom prst="rect">
            <a:avLst/>
          </a:prstGeom>
          <a:ln>
            <a:solidFill>
              <a:schemeClr val="bg1"/>
            </a:solidFill>
          </a:ln>
        </p:spPr>
      </p:pic>
      <p:sp>
        <p:nvSpPr>
          <p:cNvPr id="12" name="TextBox 11"/>
          <p:cNvSpPr txBox="1"/>
          <p:nvPr/>
        </p:nvSpPr>
        <p:spPr>
          <a:xfrm>
            <a:off x="0" y="8229541"/>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9916" y="8153400"/>
            <a:ext cx="1047750" cy="952500"/>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4977" y="5041419"/>
            <a:ext cx="1993392" cy="1330777"/>
          </a:xfrm>
          <a:prstGeom prst="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33849" y="5041419"/>
            <a:ext cx="1993392" cy="1330776"/>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0" y="5041419"/>
            <a:ext cx="1993392" cy="1330776"/>
          </a:xfrm>
          <a:prstGeom prst="rect">
            <a:avLst/>
          </a:prstGeom>
        </p:spPr>
      </p:pic>
      <p:pic>
        <p:nvPicPr>
          <p:cNvPr id="19" name="Picture 18"/>
          <p:cNvPicPr>
            <a:picLocks noChangeAspect="1"/>
          </p:cNvPicPr>
          <p:nvPr/>
        </p:nvPicPr>
        <p:blipFill rotWithShape="1">
          <a:blip r:embed="rId9" cstate="print">
            <a:extLst>
              <a:ext uri="{28A0092B-C50C-407E-A947-70E740481C1C}">
                <a14:useLocalDpi xmlns:a14="http://schemas.microsoft.com/office/drawing/2010/main" val="0"/>
              </a:ext>
            </a:extLst>
          </a:blip>
          <a:srcRect t="5494" b="5494"/>
          <a:stretch/>
        </p:blipFill>
        <p:spPr>
          <a:xfrm>
            <a:off x="2433849" y="6543224"/>
            <a:ext cx="1993392" cy="1330776"/>
          </a:xfrm>
          <a:prstGeom prst="rect">
            <a:avLst/>
          </a:prstGeom>
        </p:spPr>
      </p:pic>
      <p:sp>
        <p:nvSpPr>
          <p:cNvPr id="7" name="Rectangle 6"/>
          <p:cNvSpPr/>
          <p:nvPr/>
        </p:nvSpPr>
        <p:spPr>
          <a:xfrm>
            <a:off x="0" y="3886447"/>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216 </a:t>
            </a:r>
            <a:r>
              <a:rPr lang="en-US" sz="2400" dirty="0" err="1">
                <a:solidFill>
                  <a:schemeClr val="bg1"/>
                </a:solidFill>
                <a:latin typeface="Cinzel Decorative" panose="00000500000000000000" pitchFamily="50" charset="0"/>
              </a:rPr>
              <a:t>Ashmont</a:t>
            </a:r>
            <a:r>
              <a:rPr lang="en-US" sz="2400" dirty="0">
                <a:solidFill>
                  <a:schemeClr val="bg1"/>
                </a:solidFill>
                <a:latin typeface="Cinzel Decorative" panose="00000500000000000000" pitchFamily="50" charset="0"/>
              </a:rPr>
              <a:t> Drive</a:t>
            </a:r>
          </a:p>
          <a:p>
            <a:pPr algn="ctr"/>
            <a:r>
              <a:rPr lang="en-US" dirty="0">
                <a:solidFill>
                  <a:schemeClr val="bg1"/>
                </a:solidFill>
                <a:latin typeface="Cinzel Decorative" panose="00000500000000000000" pitchFamily="50" charset="0"/>
              </a:rPr>
              <a:t>Wando, SC 29492 ~ MLS# 17018706 ~ </a:t>
            </a:r>
            <a:r>
              <a:rPr lang="en-US" i="1" dirty="0">
                <a:solidFill>
                  <a:schemeClr val="bg1"/>
                </a:solidFill>
                <a:latin typeface="Cinzel Decorative" panose="00000500000000000000" pitchFamily="50" charset="0"/>
              </a:rPr>
              <a:t>$499,900</a:t>
            </a:r>
          </a:p>
          <a:p>
            <a:pPr algn="ctr"/>
            <a:r>
              <a:rPr lang="en-US" dirty="0">
                <a:solidFill>
                  <a:schemeClr val="bg1"/>
                </a:solidFill>
                <a:latin typeface="Cinzel" panose="00000500000000000000" pitchFamily="50" charset="0"/>
              </a:rPr>
              <a:t>4 Bedrooms | 4½ Baths | 3,100sf</a:t>
            </a:r>
          </a:p>
        </p:txBody>
      </p:sp>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00539" y="8154162"/>
            <a:ext cx="697383" cy="950976"/>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4977" y="6543224"/>
            <a:ext cx="1993392" cy="133077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5639" b="5348"/>
          <a:stretch/>
        </p:blipFill>
        <p:spPr>
          <a:xfrm>
            <a:off x="4572000" y="6543224"/>
            <a:ext cx="1993392" cy="1330776"/>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51</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St Thomas Point Open House Saturday, April 14th from 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19</cp:revision>
  <dcterms:created xsi:type="dcterms:W3CDTF">2006-08-16T00:00:00Z</dcterms:created>
  <dcterms:modified xsi:type="dcterms:W3CDTF">2018-04-12T18:42:21Z</dcterms:modified>
</cp:coreProperties>
</file>