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29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4/30/2018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142390" y="3861047"/>
            <a:ext cx="657321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42392" y="158417"/>
            <a:ext cx="6573217" cy="908383"/>
          </a:xfrm>
          <a:solidFill>
            <a:schemeClr val="accent1">
              <a:lumMod val="20000"/>
              <a:lumOff val="80000"/>
            </a:schemeClr>
          </a:solidFill>
        </p:spPr>
        <p:txBody>
          <a:bodyPr anchor="ctr">
            <a:noAutofit/>
          </a:bodyPr>
          <a:lstStyle/>
          <a:p>
            <a:r>
              <a:rPr lang="en-US" sz="2700" dirty="0">
                <a:solidFill>
                  <a:schemeClr val="tx2"/>
                </a:solidFill>
                <a:latin typeface="Cinzel" panose="00000500000000000000" pitchFamily="50" charset="0"/>
              </a:rPr>
              <a:t>Price Reduced in St Thomas Point</a:t>
            </a:r>
          </a:p>
        </p:txBody>
      </p:sp>
      <p:sp>
        <p:nvSpPr>
          <p:cNvPr id="3" name="Subtitle 2"/>
          <p:cNvSpPr>
            <a:spLocks noGrp="1"/>
          </p:cNvSpPr>
          <p:nvPr>
            <p:ph type="subTitle" idx="1"/>
          </p:nvPr>
        </p:nvSpPr>
        <p:spPr>
          <a:xfrm>
            <a:off x="-2514600" y="914400"/>
            <a:ext cx="2409733" cy="6592073"/>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a:t>
            </a:r>
            <a:r>
              <a:rPr lang="en-US" sz="1400" dirty="0" err="1"/>
              <a:t>canapy</a:t>
            </a:r>
            <a:r>
              <a:rPr lang="en-US" sz="1400" dirty="0"/>
              <a:t>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New Philip Simmons HS, Opening this Fall.</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345" b="12647"/>
          <a:stretch/>
        </p:blipFill>
        <p:spPr>
          <a:xfrm>
            <a:off x="142392" y="1201358"/>
            <a:ext cx="4772988" cy="2685089"/>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2590" y="1201358"/>
            <a:ext cx="2023019" cy="1350556"/>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92590" y="2535892"/>
            <a:ext cx="2023020" cy="1350555"/>
          </a:xfrm>
          <a:prstGeom prst="rect">
            <a:avLst/>
          </a:prstGeom>
          <a:ln>
            <a:solidFill>
              <a:schemeClr val="bg1"/>
            </a:solidFill>
          </a:ln>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4977" y="5041419"/>
            <a:ext cx="1993392" cy="1330777"/>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33849" y="5041419"/>
            <a:ext cx="1993392" cy="1330776"/>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0" y="5041419"/>
            <a:ext cx="1993392" cy="1330776"/>
          </a:xfrm>
          <a:prstGeom prst="rect">
            <a:avLst/>
          </a:prstGeom>
        </p:spPr>
      </p:pic>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t="5494" b="5494"/>
          <a:stretch/>
        </p:blipFill>
        <p:spPr>
          <a:xfrm>
            <a:off x="2433849" y="6543224"/>
            <a:ext cx="1993392" cy="1330776"/>
          </a:xfrm>
          <a:prstGeom prst="rect">
            <a:avLst/>
          </a:prstGeom>
        </p:spPr>
      </p:pic>
      <p:sp>
        <p:nvSpPr>
          <p:cNvPr id="7" name="Rectangle 6"/>
          <p:cNvSpPr/>
          <p:nvPr/>
        </p:nvSpPr>
        <p:spPr>
          <a:xfrm>
            <a:off x="0" y="3886447"/>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216 </a:t>
            </a:r>
            <a:r>
              <a:rPr lang="en-US" sz="2400" dirty="0" err="1">
                <a:solidFill>
                  <a:schemeClr val="bg1"/>
                </a:solidFill>
                <a:latin typeface="Cinzel Decorative" panose="00000500000000000000" pitchFamily="50" charset="0"/>
              </a:rPr>
              <a:t>Ashmont</a:t>
            </a:r>
            <a:r>
              <a:rPr lang="en-US" sz="2400" dirty="0">
                <a:solidFill>
                  <a:schemeClr val="bg1"/>
                </a:solidFill>
                <a:latin typeface="Cinzel Decorative" panose="00000500000000000000" pitchFamily="50" charset="0"/>
              </a:rPr>
              <a:t> Drive</a:t>
            </a:r>
          </a:p>
          <a:p>
            <a:pPr algn="ctr"/>
            <a:r>
              <a:rPr lang="en-US" dirty="0">
                <a:solidFill>
                  <a:schemeClr val="bg1"/>
                </a:solidFill>
                <a:latin typeface="Cinzel Decorative" panose="00000500000000000000" pitchFamily="50" charset="0"/>
              </a:rPr>
              <a:t>Wando, SC 29492 ~ MLS# 17018706 ~ </a:t>
            </a:r>
            <a:r>
              <a:rPr lang="en-US" i="1" dirty="0">
                <a:solidFill>
                  <a:schemeClr val="bg1"/>
                </a:solidFill>
                <a:latin typeface="Cinzel Decorative" panose="00000500000000000000" pitchFamily="50" charset="0"/>
              </a:rPr>
              <a:t>$485,000</a:t>
            </a:r>
          </a:p>
          <a:p>
            <a:pPr algn="ctr"/>
            <a:r>
              <a:rPr lang="en-US" dirty="0">
                <a:solidFill>
                  <a:schemeClr val="bg1"/>
                </a:solidFill>
                <a:latin typeface="Cinzel" panose="00000500000000000000" pitchFamily="50" charset="0"/>
              </a:rPr>
              <a:t>4 Bedrooms | 4½ Baths | 3,100sf</a:t>
            </a:r>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4977" y="6543224"/>
            <a:ext cx="1993392" cy="133077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5639" b="5348"/>
          <a:stretch/>
        </p:blipFill>
        <p:spPr>
          <a:xfrm>
            <a:off x="4572000" y="6543224"/>
            <a:ext cx="1993392" cy="13307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52</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Price Reduced in St Thomas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22</cp:revision>
  <dcterms:created xsi:type="dcterms:W3CDTF">2006-08-16T00:00:00Z</dcterms:created>
  <dcterms:modified xsi:type="dcterms:W3CDTF">2018-04-30T14:03:44Z</dcterms:modified>
</cp:coreProperties>
</file>