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9/25/2017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9350000" b="-9935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
            <a:ext cx="6858000" cy="496010"/>
          </a:xfrm>
        </p:spPr>
        <p:txBody>
          <a:bodyPr anchor="ctr">
            <a:noAutofit/>
          </a:bodyPr>
          <a:lstStyle/>
          <a:p>
            <a:r>
              <a:rPr lang="en-US" sz="2400" i="1" dirty="0">
                <a:solidFill>
                  <a:srgbClr val="C00000"/>
                </a:solidFill>
                <a:effectLst>
                  <a:outerShdw blurRad="38100" dist="38100" dir="2700000" algn="tl">
                    <a:srgbClr val="000000">
                      <a:alpha val="43137"/>
                    </a:srgbClr>
                  </a:outerShdw>
                </a:effectLst>
              </a:rPr>
              <a:t>Newly Priced Beautiful St. Thomas Point Home!</a:t>
            </a:r>
            <a:endParaRPr lang="en-US" sz="1600" dirty="0"/>
          </a:p>
        </p:txBody>
      </p:sp>
      <p:sp>
        <p:nvSpPr>
          <p:cNvPr id="3" name="Subtitle 2"/>
          <p:cNvSpPr>
            <a:spLocks noGrp="1"/>
          </p:cNvSpPr>
          <p:nvPr>
            <p:ph type="subTitle" idx="1"/>
          </p:nvPr>
        </p:nvSpPr>
        <p:spPr>
          <a:xfrm>
            <a:off x="0" y="4752829"/>
            <a:ext cx="6858000" cy="2279304"/>
          </a:xfrm>
        </p:spPr>
        <p:txBody>
          <a:bodyPr anchor="ctr">
            <a:noAutofit/>
          </a:bodyPr>
          <a:lstStyle/>
          <a:p>
            <a:r>
              <a:rPr lang="en-US" sz="1400" b="1" i="1" dirty="0"/>
              <a:t>Custom built 4 bedroom/4.5 bath, well maintained home in the gated community of </a:t>
            </a:r>
            <a:br>
              <a:rPr lang="en-US" sz="1400" b="1" i="1" dirty="0"/>
            </a:br>
            <a:r>
              <a:rPr lang="en-US" sz="1400" b="1" i="1" dirty="0"/>
              <a:t>St. Thomas Point on the Wando River. </a:t>
            </a:r>
          </a:p>
          <a:p>
            <a:r>
              <a:rPr lang="en-US" sz="1400" dirty="0"/>
              <a:t>There is an open floor plan with big Great Room, open to the Kitchen and Dining Area. Kitchen is large with Granite Counter Tops...New Stainless Steel Appliances, and lots of cabinet space. Hardwoods throughout the main level...Walk out onto the large deck and be greeted by a canopy of large private trees. Master Bedroom is on the first floor, with private screen porch...Then upstairs are two large bedrooms each with it's own private bath... Updated carpeting on this level. Walk down to the ground level and be greeted by another living space, with Bedroom and Full Bath. It has it's own private entry, perfect for Mother In Law Suite. (Porcelain Tile with Wood Grain Surface on this level.)</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12345" b="12647"/>
          <a:stretch/>
        </p:blipFill>
        <p:spPr>
          <a:xfrm>
            <a:off x="1234440" y="552749"/>
            <a:ext cx="4389121" cy="246914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4090" y="3781693"/>
            <a:ext cx="1369695" cy="914400"/>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944" y="3781693"/>
            <a:ext cx="1369694" cy="91440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49237" y="3781693"/>
            <a:ext cx="1369695" cy="9144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64385" y="3781693"/>
            <a:ext cx="1369694" cy="914400"/>
          </a:xfrm>
          <a:prstGeom prst="rect">
            <a:avLst/>
          </a:prstGeom>
        </p:spPr>
      </p:pic>
      <p:sp>
        <p:nvSpPr>
          <p:cNvPr id="12" name="TextBox 11"/>
          <p:cNvSpPr txBox="1"/>
          <p:nvPr/>
        </p:nvSpPr>
        <p:spPr>
          <a:xfrm>
            <a:off x="0" y="8229541"/>
            <a:ext cx="6858001" cy="800219"/>
          </a:xfrm>
          <a:prstGeom prst="rect">
            <a:avLst/>
          </a:prstGeom>
          <a:noFill/>
        </p:spPr>
        <p:txBody>
          <a:bodyPr wrap="square" rtlCol="0">
            <a:spAutoFit/>
          </a:bodyPr>
          <a:lstStyle/>
          <a:p>
            <a:pPr algn="ctr"/>
            <a:r>
              <a:rPr lang="en-US" b="1" dirty="0"/>
              <a:t>Frank </a:t>
            </a:r>
            <a:r>
              <a:rPr lang="en-US" b="1" dirty="0" err="1"/>
              <a:t>Rutigliano</a:t>
            </a:r>
            <a:endParaRPr lang="en-US" b="1" dirty="0"/>
          </a:p>
          <a:p>
            <a:pPr algn="ctr"/>
            <a:r>
              <a:rPr lang="en-US" sz="1400" dirty="0"/>
              <a:t>843-813-4961</a:t>
            </a:r>
          </a:p>
          <a:p>
            <a:pPr algn="ctr"/>
            <a:r>
              <a:rPr lang="en-US" sz="1400" dirty="0"/>
              <a:t>frutigliano@kwchs.com</a:t>
            </a:r>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9916" y="8153400"/>
            <a:ext cx="1047750" cy="9525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944" y="7088867"/>
            <a:ext cx="1369694" cy="91440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34090" y="7088867"/>
            <a:ext cx="1369695" cy="914400"/>
          </a:xfrm>
          <a:prstGeom prst="rect">
            <a:avLst/>
          </a:prstGeom>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49237" y="7088867"/>
            <a:ext cx="1369695" cy="914400"/>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64383" y="7088867"/>
            <a:ext cx="1369696" cy="914400"/>
          </a:xfrm>
          <a:prstGeom prst="rect">
            <a:avLst/>
          </a:prstGeom>
        </p:spPr>
      </p:pic>
      <p:sp>
        <p:nvSpPr>
          <p:cNvPr id="7" name="Rectangle 6"/>
          <p:cNvSpPr/>
          <p:nvPr/>
        </p:nvSpPr>
        <p:spPr>
          <a:xfrm>
            <a:off x="0" y="3078626"/>
            <a:ext cx="6858000" cy="646331"/>
          </a:xfrm>
          <a:prstGeom prst="rect">
            <a:avLst/>
          </a:prstGeom>
        </p:spPr>
        <p:txBody>
          <a:bodyPr wrap="square">
            <a:spAutoFit/>
          </a:bodyPr>
          <a:lstStyle/>
          <a:p>
            <a:pPr algn="ctr"/>
            <a:r>
              <a:rPr lang="en-US" sz="2000" b="1" dirty="0"/>
              <a:t>216 </a:t>
            </a:r>
            <a:r>
              <a:rPr lang="en-US" sz="2000" b="1" dirty="0" err="1"/>
              <a:t>Ashmont</a:t>
            </a:r>
            <a:r>
              <a:rPr lang="en-US" sz="2000" b="1" dirty="0"/>
              <a:t> Drive</a:t>
            </a:r>
            <a:br>
              <a:rPr lang="en-US" sz="1600" dirty="0"/>
            </a:br>
            <a:r>
              <a:rPr lang="en-US" sz="1600" dirty="0"/>
              <a:t>St. Thomas Point :: Wando, SC 29492 :: MLS# 17018706 :: $509,900</a:t>
            </a: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00539" y="8154162"/>
            <a:ext cx="697383" cy="950976"/>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Newly Priced Beautiful St. Thomas Point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10</cp:revision>
  <dcterms:created xsi:type="dcterms:W3CDTF">2006-08-16T00:00:00Z</dcterms:created>
  <dcterms:modified xsi:type="dcterms:W3CDTF">2017-09-25T20:45:11Z</dcterms:modified>
</cp:coreProperties>
</file>