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gif"/><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radius="5"/>
                    </a14:imgEffect>
                  </a14:imgLayer>
                </a14:imgProps>
              </a:ext>
            </a:extLst>
          </a:blip>
          <a:srcRect/>
          <a:stretch>
            <a:fillRect l="-37000" r="-37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2467" y="5181600"/>
            <a:ext cx="6227064" cy="2707490"/>
          </a:xfrm>
        </p:spPr>
        <p:txBody>
          <a:bodyPr anchor="ctr">
            <a:noAutofit/>
          </a:bodyPr>
          <a:lstStyle/>
          <a:p>
            <a:r>
              <a:rPr lang="en-US" sz="1600" dirty="0">
                <a:solidFill>
                  <a:schemeClr val="tx1"/>
                </a:solidFill>
                <a:latin typeface="Georgia" panose="02040502050405020303" pitchFamily="18" charset="0"/>
              </a:rPr>
              <a:t>This home is less than 2 miles of public lake access!!!</a:t>
            </a:r>
          </a:p>
          <a:p>
            <a:r>
              <a:rPr lang="en-US" sz="1600" dirty="0">
                <a:solidFill>
                  <a:schemeClr val="tx1"/>
                </a:solidFill>
                <a:latin typeface="Georgia" panose="02040502050405020303" pitchFamily="18" charset="0"/>
              </a:rPr>
              <a:t>This 3 bedroom and 2.5 bath home has stainless steel appliances in the kitchen. The inside bathrooms have been updated with handicap access and granite countertops. There is a concrete inground pool that is 3-8 feet deep adjacent to a covered patio and outside half bathroom for changing clothes etc.. The yard is fenced and there is a workshop with electricity as well as separate large storage area. There is also another storage building for pool and yard supplies and equipment. The home has vinyl siding and gutter for easy clean up.</a:t>
            </a:r>
            <a:endParaRPr lang="en-US" sz="1600" b="1" i="1" dirty="0">
              <a:solidFill>
                <a:schemeClr val="tx1"/>
              </a:solidFill>
              <a:latin typeface="Georgia" panose="02040502050405020303" pitchFamily="18" charset="0"/>
            </a:endParaRPr>
          </a:p>
        </p:txBody>
      </p:sp>
      <p:sp>
        <p:nvSpPr>
          <p:cNvPr id="13" name="Rectangle 12"/>
          <p:cNvSpPr/>
          <p:nvPr/>
        </p:nvSpPr>
        <p:spPr>
          <a:xfrm>
            <a:off x="212249" y="9259906"/>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4359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050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1855578" y="3657600"/>
            <a:ext cx="6227064"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216 Belvedere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20007812 | $159,900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2½  Baths | 1,548 Square Feet</a:t>
            </a:r>
            <a:endParaRPr lang="en-US" sz="1800" dirty="0">
              <a:solidFill>
                <a:schemeClr val="bg1"/>
              </a:solidFill>
              <a:effectLst>
                <a:outerShdw blurRad="38100" dist="38100" dir="2700000" algn="tl">
                  <a:srgbClr val="000000">
                    <a:alpha val="43137"/>
                  </a:srgbClr>
                </a:outerShdw>
              </a:effectLst>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rcRect/>
          <a:stretch/>
        </p:blipFill>
        <p:spPr>
          <a:xfrm>
            <a:off x="1822467" y="675651"/>
            <a:ext cx="6229754" cy="4153169"/>
          </a:xfrm>
          <a:prstGeom prst="rect">
            <a:avLst/>
          </a:prstGeom>
          <a:ln>
            <a:noFill/>
          </a:ln>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77379" y="675651"/>
            <a:ext cx="1371600" cy="1053389"/>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77379" y="6643060"/>
            <a:ext cx="1371600" cy="1097281"/>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7379" y="7991625"/>
            <a:ext cx="1371600" cy="1025496"/>
          </a:xfrm>
          <a:prstGeom prst="rect">
            <a:avLst/>
          </a:prstGeom>
          <a:ln>
            <a:noFill/>
          </a:ln>
          <a:effectLst>
            <a:outerShdw blurRad="190500" algn="tl" rotWithShape="0">
              <a:srgbClr val="000000">
                <a:alpha val="70000"/>
              </a:srgbClr>
            </a:outerShdw>
          </a:effectLst>
        </p:spPr>
      </p:pic>
      <p:sp>
        <p:nvSpPr>
          <p:cNvPr id="11" name="Rectangle 10"/>
          <p:cNvSpPr/>
          <p:nvPr/>
        </p:nvSpPr>
        <p:spPr>
          <a:xfrm>
            <a:off x="228600" y="0"/>
            <a:ext cx="7772401" cy="646331"/>
          </a:xfrm>
          <a:prstGeom prst="rect">
            <a:avLst/>
          </a:prstGeom>
          <a:noFill/>
        </p:spPr>
        <p:txBody>
          <a:bodyPr wrap="square" lIns="91440" tIns="45720" rIns="91440" bIns="45720" anchor="ctr">
            <a:spAutoFit/>
          </a:bodyPr>
          <a:lstStyle/>
          <a:p>
            <a:pPr algn="ctr"/>
            <a:r>
              <a:rPr lang="en-US" sz="1800"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Awesome Property With A Lake View And In-Ground Swimming Pool! Minutes to Big Cathead!</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7379" y="3146008"/>
            <a:ext cx="1371600" cy="91440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77379" y="4311692"/>
            <a:ext cx="1371600" cy="9144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7379" y="1980324"/>
            <a:ext cx="1371600" cy="91440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77379" y="5477376"/>
            <a:ext cx="13716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177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29</cp:revision>
  <dcterms:created xsi:type="dcterms:W3CDTF">2006-08-16T00:00:00Z</dcterms:created>
  <dcterms:modified xsi:type="dcterms:W3CDTF">2020-05-06T10:50:36Z</dcterms:modified>
</cp:coreProperties>
</file>