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628" y="4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gif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5496" y="609600"/>
            <a:ext cx="5056632" cy="3780659"/>
          </a:xfrm>
          <a:prstGeom prst="rect">
            <a:avLst/>
          </a:prstGeom>
          <a:ln>
            <a:noFill/>
          </a:ln>
          <a:effectLst/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5987" y="5166702"/>
            <a:ext cx="7779598" cy="2606141"/>
          </a:xfrm>
        </p:spPr>
        <p:txBody>
          <a:bodyPr anchor="ctr">
            <a:no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Georgia" panose="02040502050405020303" pitchFamily="18" charset="0"/>
              </a:rPr>
              <a:t>If you are looking for a home with an open floor plan this is the home for you! This beautiful 3 bedroom and 2 bath brick home has all new carpet through out as well as new interior paint and New French doors. This property is on a quiet </a:t>
            </a:r>
            <a:r>
              <a:rPr lang="en-US" sz="1800" dirty="0" err="1">
                <a:solidFill>
                  <a:schemeClr val="tx1"/>
                </a:solidFill>
                <a:latin typeface="Georgia" panose="02040502050405020303" pitchFamily="18" charset="0"/>
              </a:rPr>
              <a:t>cul</a:t>
            </a:r>
            <a:r>
              <a:rPr lang="en-US" sz="1800" dirty="0">
                <a:solidFill>
                  <a:schemeClr val="tx1"/>
                </a:solidFill>
                <a:latin typeface="Georgia" panose="02040502050405020303" pitchFamily="18" charset="0"/>
              </a:rPr>
              <a:t> de sac and is close to schools and shopping. Property backs up to the path, has a 8ft x 12ft shed, Large tiled Gas fireplace in living room, and New side door in garage. Property also has insulated storage over the garage with a brand new set of stairs!</a:t>
            </a:r>
          </a:p>
        </p:txBody>
      </p:sp>
      <p:sp>
        <p:nvSpPr>
          <p:cNvPr id="13" name="Rectangle 12"/>
          <p:cNvSpPr/>
          <p:nvPr/>
        </p:nvSpPr>
        <p:spPr>
          <a:xfrm>
            <a:off x="-16351" y="9259905"/>
            <a:ext cx="7772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b="1" dirty="0">
                <a:latin typeface="Georgia" panose="02040502050405020303" pitchFamily="18" charset="0"/>
              </a:rPr>
              <a:t>Carla C Davis</a:t>
            </a:r>
          </a:p>
          <a:p>
            <a:pPr algn="r"/>
            <a:r>
              <a:rPr lang="en-US" sz="1200" dirty="0">
                <a:latin typeface="Georgia" panose="02040502050405020303" pitchFamily="18" charset="0"/>
              </a:rPr>
              <a:t>Mobile - (843) 437-4873</a:t>
            </a:r>
          </a:p>
          <a:p>
            <a:pPr algn="r"/>
            <a:r>
              <a:rPr lang="en-US" sz="1200" dirty="0">
                <a:latin typeface="Georgia" panose="02040502050405020303" pitchFamily="18" charset="0"/>
              </a:rPr>
              <a:t>gaweber@tds.net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07377" y="9273334"/>
            <a:ext cx="1352870" cy="619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76405" y="9282988"/>
            <a:ext cx="2077372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latin typeface="Georgia" panose="02040502050405020303" pitchFamily="18" charset="0"/>
              </a:rPr>
              <a:t>AgentOwned Premiere Group</a:t>
            </a:r>
          </a:p>
          <a:p>
            <a:pPr algn="ctr"/>
            <a:r>
              <a:rPr lang="en-US" sz="1100" dirty="0">
                <a:latin typeface="Georgia" panose="02040502050405020303" pitchFamily="18" charset="0"/>
              </a:rPr>
              <a:t>141 A N. Main Street</a:t>
            </a:r>
          </a:p>
          <a:p>
            <a:pPr algn="ctr"/>
            <a:r>
              <a:rPr lang="en-US" sz="1100" dirty="0">
                <a:latin typeface="Georgia" panose="02040502050405020303" pitchFamily="18" charset="0"/>
              </a:rPr>
              <a:t>Summerville, SC 29483</a:t>
            </a:r>
          </a:p>
        </p:txBody>
      </p:sp>
      <p:sp>
        <p:nvSpPr>
          <p:cNvPr id="5" name="Rectangle 4"/>
          <p:cNvSpPr/>
          <p:nvPr/>
        </p:nvSpPr>
        <p:spPr>
          <a:xfrm>
            <a:off x="-2388" y="4527949"/>
            <a:ext cx="777240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216 N Pembroke Drive</a:t>
            </a:r>
          </a:p>
          <a:p>
            <a:pPr algn="ctr"/>
            <a:r>
              <a:rPr lang="en-US" sz="18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Crowfield Plantation | Goose Creek | MLS# 17026024 | $232,500</a:t>
            </a:r>
            <a:endParaRPr lang="en-US" sz="18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-2388" y="102513"/>
            <a:ext cx="7772400" cy="430887"/>
          </a:xfrm>
          <a:prstGeom prst="rect">
            <a:avLst/>
          </a:prstGeom>
          <a:noFill/>
        </p:spPr>
        <p:txBody>
          <a:bodyPr wrap="square" lIns="91440" tIns="45720" rIns="91440" bIns="45720" anchor="ctr">
            <a:spAutoFit/>
          </a:bodyPr>
          <a:lstStyle/>
          <a:p>
            <a:pPr algn="ctr"/>
            <a:r>
              <a:rPr lang="en-US" sz="2200" b="1" i="1" dirty="0">
                <a:ln w="0">
                  <a:noFill/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80000"/>
                    </a:prstClr>
                  </a:outerShdw>
                </a:effectLst>
                <a:latin typeface="Georgia" panose="02040502050405020303" pitchFamily="18" charset="0"/>
              </a:rPr>
              <a:t>RECENTLY REDUCED!</a:t>
            </a: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" y="609600"/>
            <a:ext cx="1143000" cy="11430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" y="1928429"/>
            <a:ext cx="1143000" cy="11430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" y="3247259"/>
            <a:ext cx="1143000" cy="11430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4150" y="609600"/>
            <a:ext cx="1143000" cy="11430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4150" y="3247259"/>
            <a:ext cx="1143000" cy="11430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1200" y="8345505"/>
            <a:ext cx="914400" cy="914400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4150" y="1928429"/>
            <a:ext cx="1143000" cy="11430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7918897"/>
            <a:ext cx="914400" cy="914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4183" y="7918897"/>
            <a:ext cx="914400" cy="914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5966" y="7918897"/>
            <a:ext cx="914400" cy="914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7749" y="7918898"/>
            <a:ext cx="914400" cy="914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1315" y="7918897"/>
            <a:ext cx="914400" cy="914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9532" y="7918898"/>
            <a:ext cx="914400" cy="914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</TotalTime>
  <Words>149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Georgia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35</cp:revision>
  <dcterms:created xsi:type="dcterms:W3CDTF">2006-08-16T00:00:00Z</dcterms:created>
  <dcterms:modified xsi:type="dcterms:W3CDTF">2017-11-27T12:58:40Z</dcterms:modified>
</cp:coreProperties>
</file>